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31"/>
  </p:notesMasterIdLst>
  <p:sldIdLst>
    <p:sldId id="256" r:id="rId2"/>
    <p:sldId id="260" r:id="rId3"/>
    <p:sldId id="258" r:id="rId4"/>
    <p:sldId id="279" r:id="rId5"/>
    <p:sldId id="280" r:id="rId6"/>
    <p:sldId id="281" r:id="rId7"/>
    <p:sldId id="282" r:id="rId8"/>
    <p:sldId id="283" r:id="rId9"/>
    <p:sldId id="284" r:id="rId10"/>
    <p:sldId id="286" r:id="rId11"/>
    <p:sldId id="259"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x="9144000" cy="5143500" type="screen16x9"/>
  <p:notesSz cx="6858000" cy="9144000"/>
  <p:embeddedFontLst>
    <p:embeddedFont>
      <p:font typeface="Calibri" panose="020F0502020204030204" pitchFamily="34" charset="0"/>
      <p:regular r:id="rId32"/>
      <p:bold r:id="rId33"/>
      <p:italic r:id="rId34"/>
      <p:boldItalic r:id="rId35"/>
    </p:embeddedFont>
    <p:embeddedFont>
      <p:font typeface="Poppins" panose="00000500000000000000" pitchFamily="2" charset="0"/>
      <p:regular r:id="rId36"/>
      <p:bold r:id="rId37"/>
      <p:italic r:id="rId38"/>
      <p:boldItalic r:id="rId39"/>
    </p:embeddedFont>
    <p:embeddedFont>
      <p:font typeface="Poppins Medium" panose="00000600000000000000" pitchFamily="2" charset="0"/>
      <p:regular r:id="rId40"/>
      <p:bold r:id="rId41"/>
      <p:italic r:id="rId42"/>
      <p:boldItalic r:id="rId43"/>
    </p:embeddedFont>
    <p:embeddedFont>
      <p:font typeface="Trebuchet MS" panose="020B0603020202020204" pitchFamily="3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956FB3A-A873-4552-A289-B10F76F4576F}">
  <a:tblStyle styleId="{2956FB3A-A873-4552-A289-B10F76F4576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51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12c861715f2_0_360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7" name="Google Shape;697;g12c861715f2_0_36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12c861715f2_0_3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12c861715f2_0_3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7959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12c861715f2_0_36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12c861715f2_0_36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12c861715f2_0_36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12c861715f2_0_36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12c861715f2_0_37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12c861715f2_0_37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12c861715f2_0_3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12c861715f2_0_3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12c861715f2_0_37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12c861715f2_0_3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12c861715f2_0_3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12c861715f2_0_3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12c861715f2_0_3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12c861715f2_0_3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12c861715f2_0_37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12c861715f2_0_3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12c861715f2_0_37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12c861715f2_0_3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12c861715f2_0_36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12c861715f2_0_3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12c861715f2_0_3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12c861715f2_0_3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12c861715f2_0_37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12c861715f2_0_3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12c861715f2_0_3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12c861715f2_0_3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12c861715f2_0_38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 name="Google Shape;931;g12c861715f2_0_38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12c861715f2_0_39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12c861715f2_0_3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12c861715f2_0_39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12c861715f2_0_39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12c861715f2_0_40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12c861715f2_0_40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12c861715f2_0_4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6" name="Google Shape;1126;g12c861715f2_0_4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g12c861715f2_0_402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2" name="Google Shape;1132;g12c861715f2_0_40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12c861715f2_0_402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6" name="Google Shape;1136;g12c861715f2_0_40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12c861715f2_0_362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8" name="Google Shape;718;g12c861715f2_0_36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12c861715f2_0_3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12c861715f2_0_3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9855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12c861715f2_0_362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8" name="Google Shape;718;g12c861715f2_0_36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5191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12c861715f2_0_3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12c861715f2_0_3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1242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12c861715f2_0_3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12c861715f2_0_3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4578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12c861715f2_0_362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8" name="Google Shape;718;g12c861715f2_0_36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2968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12c861715f2_0_362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8" name="Google Shape;718;g12c861715f2_0_36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06861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twitter.com/tigeranalytics" TargetMode="External"/><Relationship Id="rId2" Type="http://schemas.openxmlformats.org/officeDocument/2006/relationships/hyperlink" Target="http://www.tigeranalytics.com/" TargetMode="External"/><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hyperlink" Target="https://www.facebook.com/tigeranalytics/" TargetMode="External"/><Relationship Id="rId4" Type="http://schemas.openxmlformats.org/officeDocument/2006/relationships/hyperlink" Target="https://www.linkedin.com/company/tiger-analytics?challengeId=AQFITyRVMYz_WgAAAX03FhALtfIwJnOfTt8O8ItYNEU6KObBuXUtLZYE8ptZJNZRkHnETWB4CINjpFHyI3IY__5jmiw_7EA0Zw&amp;submissionId=6e27344e-cce1-b816-816e-afcb6116b05d"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twitter.com/tigeranalytics" TargetMode="External"/><Relationship Id="rId2" Type="http://schemas.openxmlformats.org/officeDocument/2006/relationships/hyperlink" Target="http://www.tigeranalytics.com/" TargetMode="External"/><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hyperlink" Target="https://www.facebook.com/tigeranalytics/" TargetMode="External"/><Relationship Id="rId4" Type="http://schemas.openxmlformats.org/officeDocument/2006/relationships/hyperlink" Target="https://www.linkedin.com/company/tiger-analytics?challengeId=AQFITyRVMYz_WgAAAX03FhALtfIwJnOfTt8O8ItYNEU6KObBuXUtLZYE8ptZJNZRkHnETWB4CINjpFHyI3IY__5jmiw_7EA0Zw&amp;submissionId=6e27344e-cce1-b816-816e-afcb6116b05d"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Cover">
  <p:cSld name="Title 1">
    <p:spTree>
      <p:nvGrpSpPr>
        <p:cNvPr id="1" name="Shape 8"/>
        <p:cNvGrpSpPr/>
        <p:nvPr/>
      </p:nvGrpSpPr>
      <p:grpSpPr>
        <a:xfrm>
          <a:off x="0" y="0"/>
          <a:ext cx="0" cy="0"/>
          <a:chOff x="0" y="0"/>
          <a:chExt cx="0" cy="0"/>
        </a:xfrm>
      </p:grpSpPr>
      <p:sp>
        <p:nvSpPr>
          <p:cNvPr id="9" name="Google Shape;9;p2"/>
          <p:cNvSpPr txBox="1"/>
          <p:nvPr/>
        </p:nvSpPr>
        <p:spPr>
          <a:xfrm>
            <a:off x="413150" y="4874750"/>
            <a:ext cx="1511100" cy="92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600">
                <a:solidFill>
                  <a:schemeClr val="lt1"/>
                </a:solidFill>
                <a:latin typeface="Calibri"/>
                <a:ea typeface="Calibri"/>
                <a:cs typeface="Calibri"/>
                <a:sym typeface="Calibri"/>
              </a:rPr>
              <a:t>Tiger Analytics Inc. © 2022. All Rights Reserved.</a:t>
            </a:r>
            <a:endParaRPr sz="600">
              <a:solidFill>
                <a:schemeClr val="lt1"/>
              </a:solidFill>
              <a:latin typeface="Calibri"/>
              <a:ea typeface="Calibri"/>
              <a:cs typeface="Calibri"/>
              <a:sym typeface="Calibri"/>
            </a:endParaRPr>
          </a:p>
        </p:txBody>
      </p:sp>
      <p:pic>
        <p:nvPicPr>
          <p:cNvPr id="10" name="Google Shape;10;p2"/>
          <p:cNvPicPr preferRelativeResize="0"/>
          <p:nvPr/>
        </p:nvPicPr>
        <p:blipFill rotWithShape="1">
          <a:blip r:embed="rId2">
            <a:alphaModFix/>
          </a:blip>
          <a:srcRect/>
          <a:stretch/>
        </p:blipFill>
        <p:spPr>
          <a:xfrm>
            <a:off x="7716337" y="414902"/>
            <a:ext cx="1012014" cy="345975"/>
          </a:xfrm>
          <a:prstGeom prst="rect">
            <a:avLst/>
          </a:prstGeom>
          <a:noFill/>
          <a:ln>
            <a:noFill/>
          </a:ln>
        </p:spPr>
      </p:pic>
      <p:sp>
        <p:nvSpPr>
          <p:cNvPr id="11" name="Google Shape;11;p2"/>
          <p:cNvSpPr/>
          <p:nvPr/>
        </p:nvSpPr>
        <p:spPr>
          <a:xfrm>
            <a:off x="1" y="1"/>
            <a:ext cx="758283" cy="760876"/>
          </a:xfrm>
          <a:custGeom>
            <a:avLst/>
            <a:gdLst/>
            <a:ahLst/>
            <a:cxnLst/>
            <a:rect l="l" t="t" r="r" b="b"/>
            <a:pathLst>
              <a:path w="1011044" h="1014501" extrusionOk="0">
                <a:moveTo>
                  <a:pt x="195109" y="993405"/>
                </a:moveTo>
                <a:lnTo>
                  <a:pt x="200634" y="994520"/>
                </a:lnTo>
                <a:lnTo>
                  <a:pt x="183296" y="997616"/>
                </a:lnTo>
                <a:lnTo>
                  <a:pt x="187163" y="995009"/>
                </a:lnTo>
                <a:cubicBezTo>
                  <a:pt x="189606" y="993976"/>
                  <a:pt x="192291" y="993405"/>
                  <a:pt x="195109" y="993405"/>
                </a:cubicBezTo>
                <a:close/>
                <a:moveTo>
                  <a:pt x="146332" y="993405"/>
                </a:moveTo>
                <a:cubicBezTo>
                  <a:pt x="151969" y="993405"/>
                  <a:pt x="157072" y="995690"/>
                  <a:pt x="160766" y="999383"/>
                </a:cubicBezTo>
                <a:lnTo>
                  <a:pt x="161636" y="1001484"/>
                </a:lnTo>
                <a:lnTo>
                  <a:pt x="153987" y="1002850"/>
                </a:lnTo>
                <a:lnTo>
                  <a:pt x="129155" y="1006006"/>
                </a:lnTo>
                <a:lnTo>
                  <a:pt x="131898" y="999383"/>
                </a:lnTo>
                <a:cubicBezTo>
                  <a:pt x="135592" y="995690"/>
                  <a:pt x="140695" y="993405"/>
                  <a:pt x="146332" y="993405"/>
                </a:cubicBezTo>
                <a:close/>
                <a:moveTo>
                  <a:pt x="97555" y="993405"/>
                </a:moveTo>
                <a:cubicBezTo>
                  <a:pt x="103192" y="993405"/>
                  <a:pt x="108295" y="995690"/>
                  <a:pt x="111989" y="999383"/>
                </a:cubicBezTo>
                <a:lnTo>
                  <a:pt x="115453" y="1007747"/>
                </a:lnTo>
                <a:lnTo>
                  <a:pt x="103384" y="1009281"/>
                </a:lnTo>
                <a:lnTo>
                  <a:pt x="78229" y="1011193"/>
                </a:lnTo>
                <a:lnTo>
                  <a:pt x="83121" y="999383"/>
                </a:lnTo>
                <a:cubicBezTo>
                  <a:pt x="86815" y="995690"/>
                  <a:pt x="91918" y="993405"/>
                  <a:pt x="97555" y="993405"/>
                </a:cubicBezTo>
                <a:close/>
                <a:moveTo>
                  <a:pt x="48778" y="993405"/>
                </a:moveTo>
                <a:cubicBezTo>
                  <a:pt x="54415" y="993405"/>
                  <a:pt x="59518" y="995690"/>
                  <a:pt x="63212" y="999383"/>
                </a:cubicBezTo>
                <a:lnTo>
                  <a:pt x="68413" y="1011940"/>
                </a:lnTo>
                <a:lnTo>
                  <a:pt x="52033" y="1013185"/>
                </a:lnTo>
                <a:lnTo>
                  <a:pt x="28379" y="1013783"/>
                </a:lnTo>
                <a:lnTo>
                  <a:pt x="34344" y="999383"/>
                </a:lnTo>
                <a:cubicBezTo>
                  <a:pt x="38038" y="995690"/>
                  <a:pt x="43141" y="993405"/>
                  <a:pt x="48778" y="993405"/>
                </a:cubicBezTo>
                <a:close/>
                <a:moveTo>
                  <a:pt x="2" y="993405"/>
                </a:moveTo>
                <a:cubicBezTo>
                  <a:pt x="11275" y="993405"/>
                  <a:pt x="20414" y="1002544"/>
                  <a:pt x="20414" y="1013818"/>
                </a:cubicBezTo>
                <a:lnTo>
                  <a:pt x="20344" y="1013987"/>
                </a:lnTo>
                <a:lnTo>
                  <a:pt x="0" y="1014501"/>
                </a:lnTo>
                <a:lnTo>
                  <a:pt x="0" y="993406"/>
                </a:lnTo>
                <a:close/>
                <a:moveTo>
                  <a:pt x="341440" y="939317"/>
                </a:moveTo>
                <a:cubicBezTo>
                  <a:pt x="347077" y="939317"/>
                  <a:pt x="352180" y="941602"/>
                  <a:pt x="355875" y="945296"/>
                </a:cubicBezTo>
                <a:lnTo>
                  <a:pt x="357150" y="948375"/>
                </a:lnTo>
                <a:lnTo>
                  <a:pt x="321699" y="961350"/>
                </a:lnTo>
                <a:lnTo>
                  <a:pt x="321028" y="959730"/>
                </a:lnTo>
                <a:cubicBezTo>
                  <a:pt x="321028" y="948456"/>
                  <a:pt x="330166" y="939317"/>
                  <a:pt x="341440" y="939317"/>
                </a:cubicBezTo>
                <a:close/>
                <a:moveTo>
                  <a:pt x="292663" y="939317"/>
                </a:moveTo>
                <a:cubicBezTo>
                  <a:pt x="303937" y="939317"/>
                  <a:pt x="313076" y="948456"/>
                  <a:pt x="313076" y="959730"/>
                </a:cubicBezTo>
                <a:lnTo>
                  <a:pt x="310744" y="965360"/>
                </a:lnTo>
                <a:lnTo>
                  <a:pt x="300683" y="969042"/>
                </a:lnTo>
                <a:lnTo>
                  <a:pt x="279538" y="975046"/>
                </a:lnTo>
                <a:lnTo>
                  <a:pt x="278229" y="974164"/>
                </a:lnTo>
                <a:cubicBezTo>
                  <a:pt x="274535" y="970470"/>
                  <a:pt x="272251" y="965367"/>
                  <a:pt x="272251" y="959730"/>
                </a:cubicBezTo>
                <a:cubicBezTo>
                  <a:pt x="272251" y="948456"/>
                  <a:pt x="281389" y="939317"/>
                  <a:pt x="292663" y="939317"/>
                </a:cubicBezTo>
                <a:close/>
                <a:moveTo>
                  <a:pt x="243886" y="939317"/>
                </a:moveTo>
                <a:cubicBezTo>
                  <a:pt x="255160" y="939317"/>
                  <a:pt x="264299" y="948456"/>
                  <a:pt x="264299" y="959730"/>
                </a:cubicBezTo>
                <a:cubicBezTo>
                  <a:pt x="264299" y="971004"/>
                  <a:pt x="255160" y="980143"/>
                  <a:pt x="243886" y="980143"/>
                </a:cubicBezTo>
                <a:cubicBezTo>
                  <a:pt x="232612" y="980143"/>
                  <a:pt x="223473" y="971004"/>
                  <a:pt x="223473" y="959730"/>
                </a:cubicBezTo>
                <a:cubicBezTo>
                  <a:pt x="223473" y="948456"/>
                  <a:pt x="232612" y="939317"/>
                  <a:pt x="243886" y="939317"/>
                </a:cubicBezTo>
                <a:close/>
                <a:moveTo>
                  <a:pt x="195109" y="939317"/>
                </a:moveTo>
                <a:cubicBezTo>
                  <a:pt x="206383" y="939317"/>
                  <a:pt x="215522" y="948456"/>
                  <a:pt x="215522" y="959730"/>
                </a:cubicBezTo>
                <a:cubicBezTo>
                  <a:pt x="215522" y="971004"/>
                  <a:pt x="206383" y="980143"/>
                  <a:pt x="195109" y="980143"/>
                </a:cubicBezTo>
                <a:cubicBezTo>
                  <a:pt x="183835" y="980143"/>
                  <a:pt x="174696" y="971004"/>
                  <a:pt x="174696" y="959730"/>
                </a:cubicBezTo>
                <a:cubicBezTo>
                  <a:pt x="174696" y="948456"/>
                  <a:pt x="183835" y="939317"/>
                  <a:pt x="195109" y="939317"/>
                </a:cubicBezTo>
                <a:close/>
                <a:moveTo>
                  <a:pt x="146332" y="939317"/>
                </a:moveTo>
                <a:cubicBezTo>
                  <a:pt x="157606" y="939317"/>
                  <a:pt x="166745" y="948456"/>
                  <a:pt x="166745" y="959730"/>
                </a:cubicBezTo>
                <a:cubicBezTo>
                  <a:pt x="166745" y="971004"/>
                  <a:pt x="157606" y="980143"/>
                  <a:pt x="146332" y="980143"/>
                </a:cubicBezTo>
                <a:cubicBezTo>
                  <a:pt x="135058" y="980143"/>
                  <a:pt x="125919" y="971004"/>
                  <a:pt x="125919" y="959730"/>
                </a:cubicBezTo>
                <a:cubicBezTo>
                  <a:pt x="125919" y="948456"/>
                  <a:pt x="135058" y="939317"/>
                  <a:pt x="146332" y="939317"/>
                </a:cubicBezTo>
                <a:close/>
                <a:moveTo>
                  <a:pt x="97555" y="939317"/>
                </a:moveTo>
                <a:cubicBezTo>
                  <a:pt x="108829" y="939317"/>
                  <a:pt x="117968" y="948456"/>
                  <a:pt x="117968" y="959730"/>
                </a:cubicBezTo>
                <a:cubicBezTo>
                  <a:pt x="117968" y="971004"/>
                  <a:pt x="108829" y="980143"/>
                  <a:pt x="97555" y="980143"/>
                </a:cubicBezTo>
                <a:cubicBezTo>
                  <a:pt x="86281" y="980143"/>
                  <a:pt x="77142" y="971004"/>
                  <a:pt x="77142" y="959730"/>
                </a:cubicBezTo>
                <a:cubicBezTo>
                  <a:pt x="77142" y="948456"/>
                  <a:pt x="86281" y="939317"/>
                  <a:pt x="97555" y="939317"/>
                </a:cubicBezTo>
                <a:close/>
                <a:moveTo>
                  <a:pt x="48778" y="939317"/>
                </a:moveTo>
                <a:cubicBezTo>
                  <a:pt x="60052" y="939317"/>
                  <a:pt x="69191" y="948456"/>
                  <a:pt x="69191" y="959730"/>
                </a:cubicBezTo>
                <a:cubicBezTo>
                  <a:pt x="69191" y="971004"/>
                  <a:pt x="60052" y="980143"/>
                  <a:pt x="48778" y="980143"/>
                </a:cubicBezTo>
                <a:cubicBezTo>
                  <a:pt x="37504" y="980143"/>
                  <a:pt x="28365" y="971004"/>
                  <a:pt x="28365" y="959730"/>
                </a:cubicBezTo>
                <a:cubicBezTo>
                  <a:pt x="28365" y="948456"/>
                  <a:pt x="37504" y="939317"/>
                  <a:pt x="48778" y="939317"/>
                </a:cubicBezTo>
                <a:close/>
                <a:moveTo>
                  <a:pt x="2" y="939317"/>
                </a:moveTo>
                <a:cubicBezTo>
                  <a:pt x="11275" y="939317"/>
                  <a:pt x="20414" y="948456"/>
                  <a:pt x="20414" y="959730"/>
                </a:cubicBezTo>
                <a:cubicBezTo>
                  <a:pt x="20414" y="971004"/>
                  <a:pt x="11275" y="980143"/>
                  <a:pt x="2" y="980143"/>
                </a:cubicBezTo>
                <a:lnTo>
                  <a:pt x="0" y="980142"/>
                </a:lnTo>
                <a:lnTo>
                  <a:pt x="0" y="939318"/>
                </a:lnTo>
                <a:close/>
                <a:moveTo>
                  <a:pt x="487772" y="885231"/>
                </a:moveTo>
                <a:lnTo>
                  <a:pt x="492351" y="886155"/>
                </a:lnTo>
                <a:lnTo>
                  <a:pt x="481971" y="892462"/>
                </a:lnTo>
                <a:lnTo>
                  <a:pt x="470537" y="897969"/>
                </a:lnTo>
                <a:lnTo>
                  <a:pt x="473337" y="891210"/>
                </a:lnTo>
                <a:cubicBezTo>
                  <a:pt x="477032" y="887516"/>
                  <a:pt x="482135" y="885231"/>
                  <a:pt x="487772" y="885231"/>
                </a:cubicBezTo>
                <a:close/>
                <a:moveTo>
                  <a:pt x="438994" y="885231"/>
                </a:moveTo>
                <a:cubicBezTo>
                  <a:pt x="444631" y="885231"/>
                  <a:pt x="449734" y="887516"/>
                  <a:pt x="453429" y="891210"/>
                </a:cubicBezTo>
                <a:lnTo>
                  <a:pt x="458609" y="903716"/>
                </a:lnTo>
                <a:lnTo>
                  <a:pt x="424595" y="920101"/>
                </a:lnTo>
                <a:lnTo>
                  <a:pt x="424560" y="920078"/>
                </a:lnTo>
                <a:cubicBezTo>
                  <a:pt x="420867" y="916384"/>
                  <a:pt x="418582" y="911281"/>
                  <a:pt x="418582" y="905644"/>
                </a:cubicBezTo>
                <a:cubicBezTo>
                  <a:pt x="418582" y="894370"/>
                  <a:pt x="427721" y="885231"/>
                  <a:pt x="438994" y="885231"/>
                </a:cubicBezTo>
                <a:close/>
                <a:moveTo>
                  <a:pt x="390217" y="885231"/>
                </a:moveTo>
                <a:cubicBezTo>
                  <a:pt x="401491" y="885231"/>
                  <a:pt x="410630" y="894370"/>
                  <a:pt x="410630" y="905644"/>
                </a:cubicBezTo>
                <a:cubicBezTo>
                  <a:pt x="410630" y="916917"/>
                  <a:pt x="401491" y="926056"/>
                  <a:pt x="390217" y="926056"/>
                </a:cubicBezTo>
                <a:cubicBezTo>
                  <a:pt x="378944" y="926056"/>
                  <a:pt x="369805" y="916917"/>
                  <a:pt x="369805" y="905644"/>
                </a:cubicBezTo>
                <a:cubicBezTo>
                  <a:pt x="369805" y="894370"/>
                  <a:pt x="378944" y="885231"/>
                  <a:pt x="390217" y="885231"/>
                </a:cubicBezTo>
                <a:close/>
                <a:moveTo>
                  <a:pt x="341440" y="885231"/>
                </a:moveTo>
                <a:cubicBezTo>
                  <a:pt x="352714" y="885231"/>
                  <a:pt x="361853" y="894370"/>
                  <a:pt x="361853" y="905644"/>
                </a:cubicBezTo>
                <a:cubicBezTo>
                  <a:pt x="361853" y="916917"/>
                  <a:pt x="352714" y="926056"/>
                  <a:pt x="341440" y="926056"/>
                </a:cubicBezTo>
                <a:cubicBezTo>
                  <a:pt x="330166" y="926056"/>
                  <a:pt x="321028" y="916917"/>
                  <a:pt x="321028" y="905644"/>
                </a:cubicBezTo>
                <a:cubicBezTo>
                  <a:pt x="321028" y="894370"/>
                  <a:pt x="330166" y="885231"/>
                  <a:pt x="341440" y="885231"/>
                </a:cubicBezTo>
                <a:close/>
                <a:moveTo>
                  <a:pt x="292663" y="885231"/>
                </a:moveTo>
                <a:cubicBezTo>
                  <a:pt x="303937" y="885231"/>
                  <a:pt x="313076" y="894370"/>
                  <a:pt x="313076" y="905644"/>
                </a:cubicBezTo>
                <a:cubicBezTo>
                  <a:pt x="313076" y="916917"/>
                  <a:pt x="303937" y="926056"/>
                  <a:pt x="292663" y="926056"/>
                </a:cubicBezTo>
                <a:cubicBezTo>
                  <a:pt x="281389" y="926056"/>
                  <a:pt x="272251" y="916917"/>
                  <a:pt x="272251" y="905644"/>
                </a:cubicBezTo>
                <a:cubicBezTo>
                  <a:pt x="272251" y="894370"/>
                  <a:pt x="281389" y="885231"/>
                  <a:pt x="292663" y="885231"/>
                </a:cubicBezTo>
                <a:close/>
                <a:moveTo>
                  <a:pt x="243886" y="885231"/>
                </a:moveTo>
                <a:cubicBezTo>
                  <a:pt x="255160" y="885231"/>
                  <a:pt x="264299" y="894370"/>
                  <a:pt x="264299" y="905644"/>
                </a:cubicBezTo>
                <a:cubicBezTo>
                  <a:pt x="264299" y="916917"/>
                  <a:pt x="255160" y="926056"/>
                  <a:pt x="243886" y="926056"/>
                </a:cubicBezTo>
                <a:cubicBezTo>
                  <a:pt x="232612" y="926056"/>
                  <a:pt x="223473" y="916917"/>
                  <a:pt x="223473" y="905644"/>
                </a:cubicBezTo>
                <a:cubicBezTo>
                  <a:pt x="223473" y="894370"/>
                  <a:pt x="232612" y="885231"/>
                  <a:pt x="243886" y="885231"/>
                </a:cubicBezTo>
                <a:close/>
                <a:moveTo>
                  <a:pt x="195109" y="885231"/>
                </a:moveTo>
                <a:cubicBezTo>
                  <a:pt x="206383" y="885231"/>
                  <a:pt x="215522" y="894370"/>
                  <a:pt x="215522" y="905644"/>
                </a:cubicBezTo>
                <a:cubicBezTo>
                  <a:pt x="215522" y="916917"/>
                  <a:pt x="206383" y="926056"/>
                  <a:pt x="195109" y="926056"/>
                </a:cubicBezTo>
                <a:cubicBezTo>
                  <a:pt x="183835" y="926056"/>
                  <a:pt x="174696" y="916917"/>
                  <a:pt x="174696" y="905644"/>
                </a:cubicBezTo>
                <a:cubicBezTo>
                  <a:pt x="174696" y="894370"/>
                  <a:pt x="183835" y="885231"/>
                  <a:pt x="195109" y="885231"/>
                </a:cubicBezTo>
                <a:close/>
                <a:moveTo>
                  <a:pt x="146332" y="885231"/>
                </a:moveTo>
                <a:cubicBezTo>
                  <a:pt x="157606" y="885231"/>
                  <a:pt x="166745" y="894370"/>
                  <a:pt x="166745" y="905644"/>
                </a:cubicBezTo>
                <a:cubicBezTo>
                  <a:pt x="166745" y="916917"/>
                  <a:pt x="157606" y="926056"/>
                  <a:pt x="146332" y="926056"/>
                </a:cubicBezTo>
                <a:cubicBezTo>
                  <a:pt x="135058" y="926056"/>
                  <a:pt x="125919" y="916917"/>
                  <a:pt x="125919" y="905644"/>
                </a:cubicBezTo>
                <a:cubicBezTo>
                  <a:pt x="125919" y="894370"/>
                  <a:pt x="135058" y="885231"/>
                  <a:pt x="146332" y="885231"/>
                </a:cubicBezTo>
                <a:close/>
                <a:moveTo>
                  <a:pt x="97555" y="885231"/>
                </a:moveTo>
                <a:cubicBezTo>
                  <a:pt x="108829" y="885231"/>
                  <a:pt x="117968" y="894370"/>
                  <a:pt x="117968" y="905644"/>
                </a:cubicBezTo>
                <a:cubicBezTo>
                  <a:pt x="117968" y="916917"/>
                  <a:pt x="108829" y="926056"/>
                  <a:pt x="97555" y="926056"/>
                </a:cubicBezTo>
                <a:cubicBezTo>
                  <a:pt x="86281" y="926056"/>
                  <a:pt x="77142" y="916917"/>
                  <a:pt x="77142" y="905644"/>
                </a:cubicBezTo>
                <a:cubicBezTo>
                  <a:pt x="77142" y="894370"/>
                  <a:pt x="86281" y="885231"/>
                  <a:pt x="97555" y="885231"/>
                </a:cubicBezTo>
                <a:close/>
                <a:moveTo>
                  <a:pt x="48778" y="885231"/>
                </a:moveTo>
                <a:cubicBezTo>
                  <a:pt x="60052" y="885231"/>
                  <a:pt x="69191" y="894370"/>
                  <a:pt x="69191" y="905644"/>
                </a:cubicBezTo>
                <a:cubicBezTo>
                  <a:pt x="69191" y="916917"/>
                  <a:pt x="60052" y="926056"/>
                  <a:pt x="48778" y="926056"/>
                </a:cubicBezTo>
                <a:cubicBezTo>
                  <a:pt x="37504" y="926056"/>
                  <a:pt x="28365" y="916917"/>
                  <a:pt x="28365" y="905644"/>
                </a:cubicBezTo>
                <a:cubicBezTo>
                  <a:pt x="28365" y="894370"/>
                  <a:pt x="37504" y="885231"/>
                  <a:pt x="48778" y="885231"/>
                </a:cubicBezTo>
                <a:close/>
                <a:moveTo>
                  <a:pt x="2" y="885231"/>
                </a:moveTo>
                <a:cubicBezTo>
                  <a:pt x="11275" y="885231"/>
                  <a:pt x="20414" y="894370"/>
                  <a:pt x="20414" y="905644"/>
                </a:cubicBezTo>
                <a:cubicBezTo>
                  <a:pt x="20414" y="916917"/>
                  <a:pt x="11275" y="926056"/>
                  <a:pt x="2" y="926056"/>
                </a:cubicBezTo>
                <a:lnTo>
                  <a:pt x="0" y="926055"/>
                </a:lnTo>
                <a:lnTo>
                  <a:pt x="0" y="885232"/>
                </a:lnTo>
                <a:close/>
                <a:moveTo>
                  <a:pt x="577493" y="832726"/>
                </a:moveTo>
                <a:lnTo>
                  <a:pt x="570568" y="837904"/>
                </a:lnTo>
                <a:lnTo>
                  <a:pt x="570892" y="837123"/>
                </a:lnTo>
                <a:cubicBezTo>
                  <a:pt x="572738" y="835276"/>
                  <a:pt x="574938" y="833782"/>
                  <a:pt x="577380" y="832749"/>
                </a:cubicBezTo>
                <a:close/>
                <a:moveTo>
                  <a:pt x="536549" y="831145"/>
                </a:moveTo>
                <a:cubicBezTo>
                  <a:pt x="542186" y="831145"/>
                  <a:pt x="547289" y="833430"/>
                  <a:pt x="550983" y="837123"/>
                </a:cubicBezTo>
                <a:lnTo>
                  <a:pt x="555421" y="847839"/>
                </a:lnTo>
                <a:lnTo>
                  <a:pt x="523739" y="867087"/>
                </a:lnTo>
                <a:lnTo>
                  <a:pt x="522114" y="865992"/>
                </a:lnTo>
                <a:cubicBezTo>
                  <a:pt x="518421" y="862298"/>
                  <a:pt x="516136" y="857194"/>
                  <a:pt x="516136" y="851558"/>
                </a:cubicBezTo>
                <a:cubicBezTo>
                  <a:pt x="516136" y="840284"/>
                  <a:pt x="525275" y="831145"/>
                  <a:pt x="536549" y="831145"/>
                </a:cubicBezTo>
                <a:close/>
                <a:moveTo>
                  <a:pt x="487772" y="831145"/>
                </a:moveTo>
                <a:cubicBezTo>
                  <a:pt x="499045" y="831145"/>
                  <a:pt x="508184" y="840284"/>
                  <a:pt x="508184" y="851558"/>
                </a:cubicBezTo>
                <a:cubicBezTo>
                  <a:pt x="508184" y="862831"/>
                  <a:pt x="499045" y="871970"/>
                  <a:pt x="487772" y="871970"/>
                </a:cubicBezTo>
                <a:cubicBezTo>
                  <a:pt x="476498" y="871970"/>
                  <a:pt x="467359" y="862831"/>
                  <a:pt x="467359" y="851558"/>
                </a:cubicBezTo>
                <a:cubicBezTo>
                  <a:pt x="467359" y="840284"/>
                  <a:pt x="476498" y="831145"/>
                  <a:pt x="487772" y="831145"/>
                </a:cubicBezTo>
                <a:close/>
                <a:moveTo>
                  <a:pt x="438994" y="831145"/>
                </a:moveTo>
                <a:cubicBezTo>
                  <a:pt x="450268" y="831145"/>
                  <a:pt x="459407" y="840284"/>
                  <a:pt x="459407" y="851558"/>
                </a:cubicBezTo>
                <a:cubicBezTo>
                  <a:pt x="459407" y="862831"/>
                  <a:pt x="450268" y="871970"/>
                  <a:pt x="438994" y="871970"/>
                </a:cubicBezTo>
                <a:cubicBezTo>
                  <a:pt x="427721" y="871970"/>
                  <a:pt x="418582" y="862831"/>
                  <a:pt x="418582" y="851558"/>
                </a:cubicBezTo>
                <a:cubicBezTo>
                  <a:pt x="418582" y="840284"/>
                  <a:pt x="427721" y="831145"/>
                  <a:pt x="438994" y="831145"/>
                </a:cubicBezTo>
                <a:close/>
                <a:moveTo>
                  <a:pt x="390217" y="831145"/>
                </a:moveTo>
                <a:cubicBezTo>
                  <a:pt x="401491" y="831145"/>
                  <a:pt x="410630" y="840284"/>
                  <a:pt x="410630" y="851558"/>
                </a:cubicBezTo>
                <a:cubicBezTo>
                  <a:pt x="410630" y="862831"/>
                  <a:pt x="401491" y="871970"/>
                  <a:pt x="390217" y="871970"/>
                </a:cubicBezTo>
                <a:cubicBezTo>
                  <a:pt x="378944" y="871970"/>
                  <a:pt x="369805" y="862831"/>
                  <a:pt x="369805" y="851558"/>
                </a:cubicBezTo>
                <a:cubicBezTo>
                  <a:pt x="369805" y="840284"/>
                  <a:pt x="378944" y="831145"/>
                  <a:pt x="390217" y="831145"/>
                </a:cubicBezTo>
                <a:close/>
                <a:moveTo>
                  <a:pt x="341440" y="831145"/>
                </a:moveTo>
                <a:cubicBezTo>
                  <a:pt x="352714" y="831145"/>
                  <a:pt x="361853" y="840284"/>
                  <a:pt x="361853" y="851558"/>
                </a:cubicBezTo>
                <a:cubicBezTo>
                  <a:pt x="361853" y="862831"/>
                  <a:pt x="352714" y="871970"/>
                  <a:pt x="341440" y="871970"/>
                </a:cubicBezTo>
                <a:cubicBezTo>
                  <a:pt x="330166" y="871970"/>
                  <a:pt x="321028" y="862831"/>
                  <a:pt x="321028" y="851558"/>
                </a:cubicBezTo>
                <a:cubicBezTo>
                  <a:pt x="321028" y="840284"/>
                  <a:pt x="330166" y="831145"/>
                  <a:pt x="341440" y="831145"/>
                </a:cubicBezTo>
                <a:close/>
                <a:moveTo>
                  <a:pt x="292663" y="831145"/>
                </a:moveTo>
                <a:cubicBezTo>
                  <a:pt x="303937" y="831145"/>
                  <a:pt x="313076" y="840284"/>
                  <a:pt x="313076" y="851558"/>
                </a:cubicBezTo>
                <a:cubicBezTo>
                  <a:pt x="313076" y="862831"/>
                  <a:pt x="303937" y="871970"/>
                  <a:pt x="292663" y="871970"/>
                </a:cubicBezTo>
                <a:cubicBezTo>
                  <a:pt x="281389" y="871970"/>
                  <a:pt x="272251" y="862831"/>
                  <a:pt x="272251" y="851558"/>
                </a:cubicBezTo>
                <a:cubicBezTo>
                  <a:pt x="272251" y="840284"/>
                  <a:pt x="281389" y="831145"/>
                  <a:pt x="292663" y="831145"/>
                </a:cubicBezTo>
                <a:close/>
                <a:moveTo>
                  <a:pt x="243886" y="831145"/>
                </a:moveTo>
                <a:cubicBezTo>
                  <a:pt x="255160" y="831145"/>
                  <a:pt x="264299" y="840284"/>
                  <a:pt x="264299" y="851558"/>
                </a:cubicBezTo>
                <a:cubicBezTo>
                  <a:pt x="264299" y="862831"/>
                  <a:pt x="255160" y="871970"/>
                  <a:pt x="243886" y="871970"/>
                </a:cubicBezTo>
                <a:cubicBezTo>
                  <a:pt x="232612" y="871970"/>
                  <a:pt x="223473" y="862831"/>
                  <a:pt x="223473" y="851558"/>
                </a:cubicBezTo>
                <a:cubicBezTo>
                  <a:pt x="223473" y="840284"/>
                  <a:pt x="232612" y="831145"/>
                  <a:pt x="243886" y="831145"/>
                </a:cubicBezTo>
                <a:close/>
                <a:moveTo>
                  <a:pt x="195109" y="831145"/>
                </a:moveTo>
                <a:cubicBezTo>
                  <a:pt x="206383" y="831145"/>
                  <a:pt x="215522" y="840284"/>
                  <a:pt x="215522" y="851558"/>
                </a:cubicBezTo>
                <a:cubicBezTo>
                  <a:pt x="215522" y="862831"/>
                  <a:pt x="206383" y="871970"/>
                  <a:pt x="195109" y="871970"/>
                </a:cubicBezTo>
                <a:cubicBezTo>
                  <a:pt x="183835" y="871970"/>
                  <a:pt x="174696" y="862831"/>
                  <a:pt x="174696" y="851558"/>
                </a:cubicBezTo>
                <a:cubicBezTo>
                  <a:pt x="174696" y="840284"/>
                  <a:pt x="183835" y="831145"/>
                  <a:pt x="195109" y="831145"/>
                </a:cubicBezTo>
                <a:close/>
                <a:moveTo>
                  <a:pt x="146332" y="831145"/>
                </a:moveTo>
                <a:cubicBezTo>
                  <a:pt x="157606" y="831145"/>
                  <a:pt x="166745" y="840284"/>
                  <a:pt x="166745" y="851558"/>
                </a:cubicBezTo>
                <a:cubicBezTo>
                  <a:pt x="166745" y="862831"/>
                  <a:pt x="157606" y="871970"/>
                  <a:pt x="146332" y="871970"/>
                </a:cubicBezTo>
                <a:cubicBezTo>
                  <a:pt x="135058" y="871970"/>
                  <a:pt x="125919" y="862831"/>
                  <a:pt x="125919" y="851558"/>
                </a:cubicBezTo>
                <a:cubicBezTo>
                  <a:pt x="125919" y="840284"/>
                  <a:pt x="135058" y="831145"/>
                  <a:pt x="146332" y="831145"/>
                </a:cubicBezTo>
                <a:close/>
                <a:moveTo>
                  <a:pt x="97555" y="831145"/>
                </a:moveTo>
                <a:cubicBezTo>
                  <a:pt x="108829" y="831145"/>
                  <a:pt x="117968" y="840284"/>
                  <a:pt x="117968" y="851558"/>
                </a:cubicBezTo>
                <a:cubicBezTo>
                  <a:pt x="117968" y="862831"/>
                  <a:pt x="108829" y="871970"/>
                  <a:pt x="97555" y="871970"/>
                </a:cubicBezTo>
                <a:cubicBezTo>
                  <a:pt x="86281" y="871970"/>
                  <a:pt x="77142" y="862831"/>
                  <a:pt x="77142" y="851558"/>
                </a:cubicBezTo>
                <a:cubicBezTo>
                  <a:pt x="77142" y="840284"/>
                  <a:pt x="86281" y="831145"/>
                  <a:pt x="97555" y="831145"/>
                </a:cubicBezTo>
                <a:close/>
                <a:moveTo>
                  <a:pt x="48778" y="831145"/>
                </a:moveTo>
                <a:cubicBezTo>
                  <a:pt x="60052" y="831145"/>
                  <a:pt x="69191" y="840284"/>
                  <a:pt x="69191" y="851558"/>
                </a:cubicBezTo>
                <a:cubicBezTo>
                  <a:pt x="69191" y="862831"/>
                  <a:pt x="60052" y="871970"/>
                  <a:pt x="48778" y="871970"/>
                </a:cubicBezTo>
                <a:cubicBezTo>
                  <a:pt x="37504" y="871970"/>
                  <a:pt x="28365" y="862831"/>
                  <a:pt x="28365" y="851558"/>
                </a:cubicBezTo>
                <a:cubicBezTo>
                  <a:pt x="28365" y="840284"/>
                  <a:pt x="37504" y="831145"/>
                  <a:pt x="48778" y="831145"/>
                </a:cubicBezTo>
                <a:close/>
                <a:moveTo>
                  <a:pt x="2" y="831145"/>
                </a:moveTo>
                <a:cubicBezTo>
                  <a:pt x="11275" y="831145"/>
                  <a:pt x="20414" y="840284"/>
                  <a:pt x="20414" y="851558"/>
                </a:cubicBezTo>
                <a:cubicBezTo>
                  <a:pt x="20414" y="862831"/>
                  <a:pt x="11275" y="871970"/>
                  <a:pt x="2" y="871970"/>
                </a:cubicBezTo>
                <a:lnTo>
                  <a:pt x="0" y="871969"/>
                </a:lnTo>
                <a:lnTo>
                  <a:pt x="0" y="831146"/>
                </a:lnTo>
                <a:close/>
                <a:moveTo>
                  <a:pt x="634103" y="777059"/>
                </a:moveTo>
                <a:cubicBezTo>
                  <a:pt x="636921" y="777059"/>
                  <a:pt x="639606" y="777630"/>
                  <a:pt x="642049" y="778663"/>
                </a:cubicBezTo>
                <a:lnTo>
                  <a:pt x="645821" y="781206"/>
                </a:lnTo>
                <a:lnTo>
                  <a:pt x="643181" y="783605"/>
                </a:lnTo>
                <a:lnTo>
                  <a:pt x="616279" y="803722"/>
                </a:lnTo>
                <a:lnTo>
                  <a:pt x="613690" y="797471"/>
                </a:lnTo>
                <a:cubicBezTo>
                  <a:pt x="613690" y="786198"/>
                  <a:pt x="622829" y="777059"/>
                  <a:pt x="634103" y="777059"/>
                </a:cubicBezTo>
                <a:close/>
                <a:moveTo>
                  <a:pt x="585326" y="777059"/>
                </a:moveTo>
                <a:cubicBezTo>
                  <a:pt x="596599" y="777059"/>
                  <a:pt x="605738" y="786198"/>
                  <a:pt x="605738" y="797471"/>
                </a:cubicBezTo>
                <a:cubicBezTo>
                  <a:pt x="605738" y="808745"/>
                  <a:pt x="596599" y="817884"/>
                  <a:pt x="585326" y="817884"/>
                </a:cubicBezTo>
                <a:cubicBezTo>
                  <a:pt x="574052" y="817884"/>
                  <a:pt x="564913" y="808745"/>
                  <a:pt x="564913" y="797471"/>
                </a:cubicBezTo>
                <a:cubicBezTo>
                  <a:pt x="564913" y="786198"/>
                  <a:pt x="574052" y="777059"/>
                  <a:pt x="585326" y="777059"/>
                </a:cubicBezTo>
                <a:close/>
                <a:moveTo>
                  <a:pt x="536549" y="777059"/>
                </a:moveTo>
                <a:cubicBezTo>
                  <a:pt x="547822" y="777059"/>
                  <a:pt x="556961" y="786198"/>
                  <a:pt x="556961" y="797471"/>
                </a:cubicBezTo>
                <a:cubicBezTo>
                  <a:pt x="556961" y="808745"/>
                  <a:pt x="547822" y="817884"/>
                  <a:pt x="536549" y="817884"/>
                </a:cubicBezTo>
                <a:cubicBezTo>
                  <a:pt x="525275" y="817884"/>
                  <a:pt x="516136" y="808745"/>
                  <a:pt x="516136" y="797471"/>
                </a:cubicBezTo>
                <a:cubicBezTo>
                  <a:pt x="516136" y="786198"/>
                  <a:pt x="525275" y="777059"/>
                  <a:pt x="536549" y="777059"/>
                </a:cubicBezTo>
                <a:close/>
                <a:moveTo>
                  <a:pt x="487772" y="777059"/>
                </a:moveTo>
                <a:cubicBezTo>
                  <a:pt x="499045" y="777059"/>
                  <a:pt x="508184" y="786198"/>
                  <a:pt x="508184" y="797471"/>
                </a:cubicBezTo>
                <a:cubicBezTo>
                  <a:pt x="508184" y="808745"/>
                  <a:pt x="499045" y="817884"/>
                  <a:pt x="487772" y="817884"/>
                </a:cubicBezTo>
                <a:cubicBezTo>
                  <a:pt x="476498" y="817884"/>
                  <a:pt x="467359" y="808745"/>
                  <a:pt x="467359" y="797471"/>
                </a:cubicBezTo>
                <a:cubicBezTo>
                  <a:pt x="467359" y="786198"/>
                  <a:pt x="476498" y="777059"/>
                  <a:pt x="487772" y="777059"/>
                </a:cubicBezTo>
                <a:close/>
                <a:moveTo>
                  <a:pt x="438994" y="777059"/>
                </a:moveTo>
                <a:cubicBezTo>
                  <a:pt x="450268" y="777059"/>
                  <a:pt x="459407" y="786198"/>
                  <a:pt x="459407" y="797471"/>
                </a:cubicBezTo>
                <a:cubicBezTo>
                  <a:pt x="459407" y="808745"/>
                  <a:pt x="450268" y="817884"/>
                  <a:pt x="438994" y="817884"/>
                </a:cubicBezTo>
                <a:cubicBezTo>
                  <a:pt x="427721" y="817884"/>
                  <a:pt x="418582" y="808745"/>
                  <a:pt x="418582" y="797471"/>
                </a:cubicBezTo>
                <a:cubicBezTo>
                  <a:pt x="418582" y="786198"/>
                  <a:pt x="427721" y="777059"/>
                  <a:pt x="438994" y="777059"/>
                </a:cubicBezTo>
                <a:close/>
                <a:moveTo>
                  <a:pt x="390217" y="777059"/>
                </a:moveTo>
                <a:cubicBezTo>
                  <a:pt x="401491" y="777059"/>
                  <a:pt x="410630" y="786198"/>
                  <a:pt x="410630" y="797471"/>
                </a:cubicBezTo>
                <a:cubicBezTo>
                  <a:pt x="410630" y="808745"/>
                  <a:pt x="401491" y="817884"/>
                  <a:pt x="390217" y="817884"/>
                </a:cubicBezTo>
                <a:cubicBezTo>
                  <a:pt x="378944" y="817884"/>
                  <a:pt x="369805" y="808745"/>
                  <a:pt x="369805" y="797471"/>
                </a:cubicBezTo>
                <a:cubicBezTo>
                  <a:pt x="369805" y="786198"/>
                  <a:pt x="378944" y="777059"/>
                  <a:pt x="390217" y="777059"/>
                </a:cubicBezTo>
                <a:close/>
                <a:moveTo>
                  <a:pt x="341440" y="777059"/>
                </a:moveTo>
                <a:cubicBezTo>
                  <a:pt x="352714" y="777059"/>
                  <a:pt x="361853" y="786198"/>
                  <a:pt x="361853" y="797471"/>
                </a:cubicBezTo>
                <a:cubicBezTo>
                  <a:pt x="361853" y="808745"/>
                  <a:pt x="352714" y="817884"/>
                  <a:pt x="341440" y="817884"/>
                </a:cubicBezTo>
                <a:cubicBezTo>
                  <a:pt x="330166" y="817884"/>
                  <a:pt x="321028" y="808745"/>
                  <a:pt x="321028" y="797471"/>
                </a:cubicBezTo>
                <a:cubicBezTo>
                  <a:pt x="321028" y="786198"/>
                  <a:pt x="330166" y="777059"/>
                  <a:pt x="341440" y="777059"/>
                </a:cubicBezTo>
                <a:close/>
                <a:moveTo>
                  <a:pt x="292663" y="777059"/>
                </a:moveTo>
                <a:cubicBezTo>
                  <a:pt x="303937" y="777059"/>
                  <a:pt x="313076" y="786198"/>
                  <a:pt x="313076" y="797471"/>
                </a:cubicBezTo>
                <a:cubicBezTo>
                  <a:pt x="313076" y="808745"/>
                  <a:pt x="303937" y="817884"/>
                  <a:pt x="292663" y="817884"/>
                </a:cubicBezTo>
                <a:cubicBezTo>
                  <a:pt x="281389" y="817884"/>
                  <a:pt x="272251" y="808745"/>
                  <a:pt x="272251" y="797471"/>
                </a:cubicBezTo>
                <a:cubicBezTo>
                  <a:pt x="272251" y="786198"/>
                  <a:pt x="281389" y="777059"/>
                  <a:pt x="292663" y="777059"/>
                </a:cubicBezTo>
                <a:close/>
                <a:moveTo>
                  <a:pt x="243886" y="777059"/>
                </a:moveTo>
                <a:cubicBezTo>
                  <a:pt x="255160" y="777059"/>
                  <a:pt x="264299" y="786198"/>
                  <a:pt x="264299" y="797471"/>
                </a:cubicBezTo>
                <a:cubicBezTo>
                  <a:pt x="264299" y="808745"/>
                  <a:pt x="255160" y="817884"/>
                  <a:pt x="243886" y="817884"/>
                </a:cubicBezTo>
                <a:cubicBezTo>
                  <a:pt x="232612" y="817884"/>
                  <a:pt x="223473" y="808745"/>
                  <a:pt x="223473" y="797471"/>
                </a:cubicBezTo>
                <a:cubicBezTo>
                  <a:pt x="223473" y="786198"/>
                  <a:pt x="232612" y="777059"/>
                  <a:pt x="243886" y="777059"/>
                </a:cubicBezTo>
                <a:close/>
                <a:moveTo>
                  <a:pt x="195109" y="777059"/>
                </a:moveTo>
                <a:cubicBezTo>
                  <a:pt x="206383" y="777059"/>
                  <a:pt x="215522" y="786198"/>
                  <a:pt x="215522" y="797471"/>
                </a:cubicBezTo>
                <a:cubicBezTo>
                  <a:pt x="215522" y="808745"/>
                  <a:pt x="206383" y="817884"/>
                  <a:pt x="195109" y="817884"/>
                </a:cubicBezTo>
                <a:cubicBezTo>
                  <a:pt x="183835" y="817884"/>
                  <a:pt x="174696" y="808745"/>
                  <a:pt x="174696" y="797471"/>
                </a:cubicBezTo>
                <a:cubicBezTo>
                  <a:pt x="174696" y="786198"/>
                  <a:pt x="183835" y="777059"/>
                  <a:pt x="195109" y="777059"/>
                </a:cubicBezTo>
                <a:close/>
                <a:moveTo>
                  <a:pt x="146332" y="777059"/>
                </a:moveTo>
                <a:cubicBezTo>
                  <a:pt x="157606" y="777059"/>
                  <a:pt x="166745" y="786198"/>
                  <a:pt x="166745" y="797471"/>
                </a:cubicBezTo>
                <a:cubicBezTo>
                  <a:pt x="166745" y="808745"/>
                  <a:pt x="157606" y="817884"/>
                  <a:pt x="146332" y="817884"/>
                </a:cubicBezTo>
                <a:cubicBezTo>
                  <a:pt x="135058" y="817884"/>
                  <a:pt x="125919" y="808745"/>
                  <a:pt x="125919" y="797471"/>
                </a:cubicBezTo>
                <a:cubicBezTo>
                  <a:pt x="125919" y="786198"/>
                  <a:pt x="135058" y="777059"/>
                  <a:pt x="146332" y="777059"/>
                </a:cubicBezTo>
                <a:close/>
                <a:moveTo>
                  <a:pt x="97555" y="777059"/>
                </a:moveTo>
                <a:cubicBezTo>
                  <a:pt x="108829" y="777059"/>
                  <a:pt x="117968" y="786198"/>
                  <a:pt x="117968" y="797471"/>
                </a:cubicBezTo>
                <a:cubicBezTo>
                  <a:pt x="117968" y="808745"/>
                  <a:pt x="108829" y="817884"/>
                  <a:pt x="97555" y="817884"/>
                </a:cubicBezTo>
                <a:cubicBezTo>
                  <a:pt x="86281" y="817884"/>
                  <a:pt x="77142" y="808745"/>
                  <a:pt x="77142" y="797471"/>
                </a:cubicBezTo>
                <a:cubicBezTo>
                  <a:pt x="77142" y="786198"/>
                  <a:pt x="86281" y="777059"/>
                  <a:pt x="97555" y="777059"/>
                </a:cubicBezTo>
                <a:close/>
                <a:moveTo>
                  <a:pt x="48778" y="777059"/>
                </a:moveTo>
                <a:cubicBezTo>
                  <a:pt x="60052" y="777059"/>
                  <a:pt x="69191" y="786198"/>
                  <a:pt x="69191" y="797471"/>
                </a:cubicBezTo>
                <a:cubicBezTo>
                  <a:pt x="69191" y="808745"/>
                  <a:pt x="60052" y="817884"/>
                  <a:pt x="48778" y="817884"/>
                </a:cubicBezTo>
                <a:cubicBezTo>
                  <a:pt x="37504" y="817884"/>
                  <a:pt x="28365" y="808745"/>
                  <a:pt x="28365" y="797471"/>
                </a:cubicBezTo>
                <a:cubicBezTo>
                  <a:pt x="28365" y="786198"/>
                  <a:pt x="37504" y="777059"/>
                  <a:pt x="48778" y="777059"/>
                </a:cubicBezTo>
                <a:close/>
                <a:moveTo>
                  <a:pt x="2" y="777059"/>
                </a:moveTo>
                <a:cubicBezTo>
                  <a:pt x="11275" y="777059"/>
                  <a:pt x="20414" y="786198"/>
                  <a:pt x="20414" y="797471"/>
                </a:cubicBezTo>
                <a:cubicBezTo>
                  <a:pt x="20414" y="808745"/>
                  <a:pt x="11275" y="817884"/>
                  <a:pt x="2" y="817884"/>
                </a:cubicBezTo>
                <a:lnTo>
                  <a:pt x="0" y="817883"/>
                </a:lnTo>
                <a:lnTo>
                  <a:pt x="0" y="777060"/>
                </a:lnTo>
                <a:close/>
                <a:moveTo>
                  <a:pt x="682880" y="722972"/>
                </a:moveTo>
                <a:cubicBezTo>
                  <a:pt x="688517" y="722972"/>
                  <a:pt x="693620" y="725257"/>
                  <a:pt x="697314" y="728951"/>
                </a:cubicBezTo>
                <a:lnTo>
                  <a:pt x="698955" y="732914"/>
                </a:lnTo>
                <a:lnTo>
                  <a:pt x="670229" y="759022"/>
                </a:lnTo>
                <a:lnTo>
                  <a:pt x="668446" y="757819"/>
                </a:lnTo>
                <a:cubicBezTo>
                  <a:pt x="664752" y="754125"/>
                  <a:pt x="662467" y="749022"/>
                  <a:pt x="662467" y="743385"/>
                </a:cubicBezTo>
                <a:cubicBezTo>
                  <a:pt x="662467" y="732111"/>
                  <a:pt x="671606" y="722972"/>
                  <a:pt x="682880" y="722972"/>
                </a:cubicBezTo>
                <a:close/>
                <a:moveTo>
                  <a:pt x="634103" y="722972"/>
                </a:moveTo>
                <a:cubicBezTo>
                  <a:pt x="645377" y="722972"/>
                  <a:pt x="654516" y="732111"/>
                  <a:pt x="654516" y="743385"/>
                </a:cubicBezTo>
                <a:cubicBezTo>
                  <a:pt x="654516" y="754659"/>
                  <a:pt x="645377" y="763798"/>
                  <a:pt x="634103" y="763798"/>
                </a:cubicBezTo>
                <a:cubicBezTo>
                  <a:pt x="622829" y="763798"/>
                  <a:pt x="613690" y="754659"/>
                  <a:pt x="613690" y="743385"/>
                </a:cubicBezTo>
                <a:cubicBezTo>
                  <a:pt x="613690" y="732111"/>
                  <a:pt x="622829" y="722972"/>
                  <a:pt x="634103" y="722972"/>
                </a:cubicBezTo>
                <a:close/>
                <a:moveTo>
                  <a:pt x="585326" y="722972"/>
                </a:moveTo>
                <a:cubicBezTo>
                  <a:pt x="596599" y="722972"/>
                  <a:pt x="605738" y="732111"/>
                  <a:pt x="605738" y="743385"/>
                </a:cubicBezTo>
                <a:cubicBezTo>
                  <a:pt x="605738" y="754659"/>
                  <a:pt x="596599" y="763798"/>
                  <a:pt x="585326" y="763798"/>
                </a:cubicBezTo>
                <a:cubicBezTo>
                  <a:pt x="574052" y="763798"/>
                  <a:pt x="564913" y="754659"/>
                  <a:pt x="564913" y="743385"/>
                </a:cubicBezTo>
                <a:cubicBezTo>
                  <a:pt x="564913" y="732111"/>
                  <a:pt x="574052" y="722972"/>
                  <a:pt x="585326" y="722972"/>
                </a:cubicBezTo>
                <a:close/>
                <a:moveTo>
                  <a:pt x="536549" y="722972"/>
                </a:moveTo>
                <a:cubicBezTo>
                  <a:pt x="547822" y="722972"/>
                  <a:pt x="556961" y="732111"/>
                  <a:pt x="556961" y="743385"/>
                </a:cubicBezTo>
                <a:cubicBezTo>
                  <a:pt x="556961" y="754659"/>
                  <a:pt x="547822" y="763798"/>
                  <a:pt x="536549" y="763798"/>
                </a:cubicBezTo>
                <a:cubicBezTo>
                  <a:pt x="525275" y="763798"/>
                  <a:pt x="516136" y="754659"/>
                  <a:pt x="516136" y="743385"/>
                </a:cubicBezTo>
                <a:cubicBezTo>
                  <a:pt x="516136" y="732111"/>
                  <a:pt x="525275" y="722972"/>
                  <a:pt x="536549" y="722972"/>
                </a:cubicBezTo>
                <a:close/>
                <a:moveTo>
                  <a:pt x="487772" y="722972"/>
                </a:moveTo>
                <a:cubicBezTo>
                  <a:pt x="499045" y="722972"/>
                  <a:pt x="508184" y="732111"/>
                  <a:pt x="508184" y="743385"/>
                </a:cubicBezTo>
                <a:cubicBezTo>
                  <a:pt x="508184" y="754659"/>
                  <a:pt x="499045" y="763798"/>
                  <a:pt x="487772" y="763798"/>
                </a:cubicBezTo>
                <a:cubicBezTo>
                  <a:pt x="476498" y="763798"/>
                  <a:pt x="467359" y="754659"/>
                  <a:pt x="467359" y="743385"/>
                </a:cubicBezTo>
                <a:cubicBezTo>
                  <a:pt x="467359" y="732111"/>
                  <a:pt x="476498" y="722972"/>
                  <a:pt x="487772" y="722972"/>
                </a:cubicBezTo>
                <a:close/>
                <a:moveTo>
                  <a:pt x="438994" y="722972"/>
                </a:moveTo>
                <a:cubicBezTo>
                  <a:pt x="450268" y="722972"/>
                  <a:pt x="459407" y="732111"/>
                  <a:pt x="459407" y="743385"/>
                </a:cubicBezTo>
                <a:cubicBezTo>
                  <a:pt x="459407" y="754659"/>
                  <a:pt x="450268" y="763798"/>
                  <a:pt x="438994" y="763798"/>
                </a:cubicBezTo>
                <a:cubicBezTo>
                  <a:pt x="427721" y="763798"/>
                  <a:pt x="418582" y="754659"/>
                  <a:pt x="418582" y="743385"/>
                </a:cubicBezTo>
                <a:cubicBezTo>
                  <a:pt x="418582" y="732111"/>
                  <a:pt x="427721" y="722972"/>
                  <a:pt x="438994" y="722972"/>
                </a:cubicBezTo>
                <a:close/>
                <a:moveTo>
                  <a:pt x="390217" y="722972"/>
                </a:moveTo>
                <a:cubicBezTo>
                  <a:pt x="401491" y="722972"/>
                  <a:pt x="410630" y="732111"/>
                  <a:pt x="410630" y="743385"/>
                </a:cubicBezTo>
                <a:cubicBezTo>
                  <a:pt x="410630" y="754659"/>
                  <a:pt x="401491" y="763798"/>
                  <a:pt x="390217" y="763798"/>
                </a:cubicBezTo>
                <a:cubicBezTo>
                  <a:pt x="378944" y="763798"/>
                  <a:pt x="369805" y="754659"/>
                  <a:pt x="369805" y="743385"/>
                </a:cubicBezTo>
                <a:cubicBezTo>
                  <a:pt x="369805" y="732111"/>
                  <a:pt x="378944" y="722972"/>
                  <a:pt x="390217" y="722972"/>
                </a:cubicBezTo>
                <a:close/>
                <a:moveTo>
                  <a:pt x="341440" y="722972"/>
                </a:moveTo>
                <a:cubicBezTo>
                  <a:pt x="352714" y="722972"/>
                  <a:pt x="361853" y="732111"/>
                  <a:pt x="361853" y="743385"/>
                </a:cubicBezTo>
                <a:cubicBezTo>
                  <a:pt x="361853" y="754659"/>
                  <a:pt x="352714" y="763798"/>
                  <a:pt x="341440" y="763798"/>
                </a:cubicBezTo>
                <a:cubicBezTo>
                  <a:pt x="330166" y="763798"/>
                  <a:pt x="321028" y="754659"/>
                  <a:pt x="321028" y="743385"/>
                </a:cubicBezTo>
                <a:cubicBezTo>
                  <a:pt x="321028" y="732111"/>
                  <a:pt x="330166" y="722972"/>
                  <a:pt x="341440" y="722972"/>
                </a:cubicBezTo>
                <a:close/>
                <a:moveTo>
                  <a:pt x="292663" y="722972"/>
                </a:moveTo>
                <a:cubicBezTo>
                  <a:pt x="303937" y="722972"/>
                  <a:pt x="313076" y="732111"/>
                  <a:pt x="313076" y="743385"/>
                </a:cubicBezTo>
                <a:cubicBezTo>
                  <a:pt x="313076" y="754659"/>
                  <a:pt x="303937" y="763798"/>
                  <a:pt x="292663" y="763798"/>
                </a:cubicBezTo>
                <a:cubicBezTo>
                  <a:pt x="281389" y="763798"/>
                  <a:pt x="272251" y="754659"/>
                  <a:pt x="272251" y="743385"/>
                </a:cubicBezTo>
                <a:cubicBezTo>
                  <a:pt x="272251" y="732111"/>
                  <a:pt x="281389" y="722972"/>
                  <a:pt x="292663" y="722972"/>
                </a:cubicBezTo>
                <a:close/>
                <a:moveTo>
                  <a:pt x="243886" y="722972"/>
                </a:moveTo>
                <a:cubicBezTo>
                  <a:pt x="255160" y="722972"/>
                  <a:pt x="264299" y="732111"/>
                  <a:pt x="264299" y="743385"/>
                </a:cubicBezTo>
                <a:cubicBezTo>
                  <a:pt x="264299" y="754659"/>
                  <a:pt x="255160" y="763798"/>
                  <a:pt x="243886" y="763798"/>
                </a:cubicBezTo>
                <a:cubicBezTo>
                  <a:pt x="232612" y="763798"/>
                  <a:pt x="223473" y="754659"/>
                  <a:pt x="223473" y="743385"/>
                </a:cubicBezTo>
                <a:cubicBezTo>
                  <a:pt x="223473" y="732111"/>
                  <a:pt x="232612" y="722972"/>
                  <a:pt x="243886" y="722972"/>
                </a:cubicBezTo>
                <a:close/>
                <a:moveTo>
                  <a:pt x="195109" y="722972"/>
                </a:moveTo>
                <a:cubicBezTo>
                  <a:pt x="206383" y="722972"/>
                  <a:pt x="215522" y="732111"/>
                  <a:pt x="215522" y="743385"/>
                </a:cubicBezTo>
                <a:cubicBezTo>
                  <a:pt x="215522" y="754659"/>
                  <a:pt x="206383" y="763798"/>
                  <a:pt x="195109" y="763798"/>
                </a:cubicBezTo>
                <a:cubicBezTo>
                  <a:pt x="183835" y="763798"/>
                  <a:pt x="174696" y="754659"/>
                  <a:pt x="174696" y="743385"/>
                </a:cubicBezTo>
                <a:cubicBezTo>
                  <a:pt x="174696" y="732111"/>
                  <a:pt x="183835" y="722972"/>
                  <a:pt x="195109" y="722972"/>
                </a:cubicBezTo>
                <a:close/>
                <a:moveTo>
                  <a:pt x="146332" y="722972"/>
                </a:moveTo>
                <a:cubicBezTo>
                  <a:pt x="157606" y="722972"/>
                  <a:pt x="166745" y="732111"/>
                  <a:pt x="166745" y="743385"/>
                </a:cubicBezTo>
                <a:cubicBezTo>
                  <a:pt x="166745" y="754659"/>
                  <a:pt x="157606" y="763798"/>
                  <a:pt x="146332" y="763798"/>
                </a:cubicBezTo>
                <a:cubicBezTo>
                  <a:pt x="135058" y="763798"/>
                  <a:pt x="125919" y="754659"/>
                  <a:pt x="125919" y="743385"/>
                </a:cubicBezTo>
                <a:cubicBezTo>
                  <a:pt x="125919" y="732111"/>
                  <a:pt x="135058" y="722972"/>
                  <a:pt x="146332" y="722972"/>
                </a:cubicBezTo>
                <a:close/>
                <a:moveTo>
                  <a:pt x="97555" y="722972"/>
                </a:moveTo>
                <a:cubicBezTo>
                  <a:pt x="108829" y="722972"/>
                  <a:pt x="117968" y="732111"/>
                  <a:pt x="117968" y="743385"/>
                </a:cubicBezTo>
                <a:cubicBezTo>
                  <a:pt x="117968" y="754659"/>
                  <a:pt x="108829" y="763798"/>
                  <a:pt x="97555" y="763798"/>
                </a:cubicBezTo>
                <a:cubicBezTo>
                  <a:pt x="86281" y="763798"/>
                  <a:pt x="77142" y="754659"/>
                  <a:pt x="77142" y="743385"/>
                </a:cubicBezTo>
                <a:cubicBezTo>
                  <a:pt x="77142" y="732111"/>
                  <a:pt x="86281" y="722972"/>
                  <a:pt x="97555" y="722972"/>
                </a:cubicBezTo>
                <a:close/>
                <a:moveTo>
                  <a:pt x="48778" y="722972"/>
                </a:moveTo>
                <a:cubicBezTo>
                  <a:pt x="60052" y="722972"/>
                  <a:pt x="69191" y="732111"/>
                  <a:pt x="69191" y="743385"/>
                </a:cubicBezTo>
                <a:cubicBezTo>
                  <a:pt x="69191" y="754659"/>
                  <a:pt x="60052" y="763798"/>
                  <a:pt x="48778" y="763798"/>
                </a:cubicBezTo>
                <a:cubicBezTo>
                  <a:pt x="37504" y="763798"/>
                  <a:pt x="28365" y="754659"/>
                  <a:pt x="28365" y="743385"/>
                </a:cubicBezTo>
                <a:cubicBezTo>
                  <a:pt x="28365" y="732111"/>
                  <a:pt x="37504" y="722972"/>
                  <a:pt x="48778" y="722972"/>
                </a:cubicBezTo>
                <a:close/>
                <a:moveTo>
                  <a:pt x="2" y="722972"/>
                </a:moveTo>
                <a:cubicBezTo>
                  <a:pt x="11275" y="722972"/>
                  <a:pt x="20414" y="732111"/>
                  <a:pt x="20414" y="743385"/>
                </a:cubicBezTo>
                <a:cubicBezTo>
                  <a:pt x="20414" y="754659"/>
                  <a:pt x="11275" y="763798"/>
                  <a:pt x="2" y="763798"/>
                </a:cubicBezTo>
                <a:lnTo>
                  <a:pt x="0" y="763797"/>
                </a:lnTo>
                <a:lnTo>
                  <a:pt x="0" y="722973"/>
                </a:lnTo>
                <a:close/>
                <a:moveTo>
                  <a:pt x="731657" y="668886"/>
                </a:moveTo>
                <a:cubicBezTo>
                  <a:pt x="737294" y="668886"/>
                  <a:pt x="742397" y="671171"/>
                  <a:pt x="746091" y="674865"/>
                </a:cubicBezTo>
                <a:lnTo>
                  <a:pt x="748725" y="681223"/>
                </a:lnTo>
                <a:lnTo>
                  <a:pt x="724200" y="708206"/>
                </a:lnTo>
                <a:lnTo>
                  <a:pt x="723711" y="708108"/>
                </a:lnTo>
                <a:cubicBezTo>
                  <a:pt x="716385" y="705009"/>
                  <a:pt x="711244" y="697754"/>
                  <a:pt x="711244" y="689299"/>
                </a:cubicBezTo>
                <a:cubicBezTo>
                  <a:pt x="711244" y="678025"/>
                  <a:pt x="720383" y="668886"/>
                  <a:pt x="731657" y="668886"/>
                </a:cubicBezTo>
                <a:close/>
                <a:moveTo>
                  <a:pt x="682880" y="668886"/>
                </a:moveTo>
                <a:cubicBezTo>
                  <a:pt x="694153" y="668886"/>
                  <a:pt x="703293" y="678025"/>
                  <a:pt x="703293" y="689299"/>
                </a:cubicBezTo>
                <a:cubicBezTo>
                  <a:pt x="703293" y="700573"/>
                  <a:pt x="694153" y="709712"/>
                  <a:pt x="682880" y="709712"/>
                </a:cubicBezTo>
                <a:cubicBezTo>
                  <a:pt x="671606" y="709712"/>
                  <a:pt x="662467" y="700573"/>
                  <a:pt x="662467" y="689299"/>
                </a:cubicBezTo>
                <a:cubicBezTo>
                  <a:pt x="662467" y="678025"/>
                  <a:pt x="671606" y="668886"/>
                  <a:pt x="682880" y="668886"/>
                </a:cubicBezTo>
                <a:close/>
                <a:moveTo>
                  <a:pt x="634103" y="668886"/>
                </a:moveTo>
                <a:cubicBezTo>
                  <a:pt x="645377" y="668886"/>
                  <a:pt x="654516" y="678025"/>
                  <a:pt x="654516" y="689299"/>
                </a:cubicBezTo>
                <a:cubicBezTo>
                  <a:pt x="654516" y="700573"/>
                  <a:pt x="645377" y="709712"/>
                  <a:pt x="634103" y="709712"/>
                </a:cubicBezTo>
                <a:cubicBezTo>
                  <a:pt x="622829" y="709712"/>
                  <a:pt x="613690" y="700573"/>
                  <a:pt x="613690" y="689299"/>
                </a:cubicBezTo>
                <a:cubicBezTo>
                  <a:pt x="613690" y="678025"/>
                  <a:pt x="622829" y="668886"/>
                  <a:pt x="634103" y="668886"/>
                </a:cubicBezTo>
                <a:close/>
                <a:moveTo>
                  <a:pt x="585326" y="668886"/>
                </a:moveTo>
                <a:cubicBezTo>
                  <a:pt x="596599" y="668886"/>
                  <a:pt x="605738" y="678025"/>
                  <a:pt x="605738" y="689299"/>
                </a:cubicBezTo>
                <a:cubicBezTo>
                  <a:pt x="605738" y="700573"/>
                  <a:pt x="596599" y="709712"/>
                  <a:pt x="585326" y="709712"/>
                </a:cubicBezTo>
                <a:cubicBezTo>
                  <a:pt x="574052" y="709712"/>
                  <a:pt x="564913" y="700573"/>
                  <a:pt x="564913" y="689299"/>
                </a:cubicBezTo>
                <a:cubicBezTo>
                  <a:pt x="564913" y="678025"/>
                  <a:pt x="574052" y="668886"/>
                  <a:pt x="585326" y="668886"/>
                </a:cubicBezTo>
                <a:close/>
                <a:moveTo>
                  <a:pt x="536549" y="668886"/>
                </a:moveTo>
                <a:cubicBezTo>
                  <a:pt x="547822" y="668886"/>
                  <a:pt x="556961" y="678025"/>
                  <a:pt x="556961" y="689299"/>
                </a:cubicBezTo>
                <a:cubicBezTo>
                  <a:pt x="556961" y="700573"/>
                  <a:pt x="547822" y="709712"/>
                  <a:pt x="536549" y="709712"/>
                </a:cubicBezTo>
                <a:cubicBezTo>
                  <a:pt x="525275" y="709712"/>
                  <a:pt x="516136" y="700573"/>
                  <a:pt x="516136" y="689299"/>
                </a:cubicBezTo>
                <a:cubicBezTo>
                  <a:pt x="516136" y="678025"/>
                  <a:pt x="525275" y="668886"/>
                  <a:pt x="536549" y="668886"/>
                </a:cubicBezTo>
                <a:close/>
                <a:moveTo>
                  <a:pt x="487772" y="668886"/>
                </a:moveTo>
                <a:cubicBezTo>
                  <a:pt x="499045" y="668886"/>
                  <a:pt x="508184" y="678025"/>
                  <a:pt x="508184" y="689299"/>
                </a:cubicBezTo>
                <a:cubicBezTo>
                  <a:pt x="508184" y="700573"/>
                  <a:pt x="499045" y="709712"/>
                  <a:pt x="487772" y="709712"/>
                </a:cubicBezTo>
                <a:cubicBezTo>
                  <a:pt x="476498" y="709712"/>
                  <a:pt x="467359" y="700573"/>
                  <a:pt x="467359" y="689299"/>
                </a:cubicBezTo>
                <a:cubicBezTo>
                  <a:pt x="467359" y="678025"/>
                  <a:pt x="476498" y="668886"/>
                  <a:pt x="487772" y="668886"/>
                </a:cubicBezTo>
                <a:close/>
                <a:moveTo>
                  <a:pt x="438994" y="668886"/>
                </a:moveTo>
                <a:cubicBezTo>
                  <a:pt x="450268" y="668886"/>
                  <a:pt x="459407" y="678025"/>
                  <a:pt x="459407" y="689299"/>
                </a:cubicBezTo>
                <a:cubicBezTo>
                  <a:pt x="459407" y="700573"/>
                  <a:pt x="450268" y="709712"/>
                  <a:pt x="438994" y="709712"/>
                </a:cubicBezTo>
                <a:cubicBezTo>
                  <a:pt x="427721" y="709712"/>
                  <a:pt x="418582" y="700573"/>
                  <a:pt x="418582" y="689299"/>
                </a:cubicBezTo>
                <a:cubicBezTo>
                  <a:pt x="418582" y="678025"/>
                  <a:pt x="427721" y="668886"/>
                  <a:pt x="438994" y="668886"/>
                </a:cubicBezTo>
                <a:close/>
                <a:moveTo>
                  <a:pt x="390217" y="668886"/>
                </a:moveTo>
                <a:cubicBezTo>
                  <a:pt x="401491" y="668886"/>
                  <a:pt x="410630" y="678025"/>
                  <a:pt x="410630" y="689299"/>
                </a:cubicBezTo>
                <a:cubicBezTo>
                  <a:pt x="410630" y="700573"/>
                  <a:pt x="401491" y="709712"/>
                  <a:pt x="390217" y="709712"/>
                </a:cubicBezTo>
                <a:cubicBezTo>
                  <a:pt x="378944" y="709712"/>
                  <a:pt x="369805" y="700573"/>
                  <a:pt x="369805" y="689299"/>
                </a:cubicBezTo>
                <a:cubicBezTo>
                  <a:pt x="369805" y="678025"/>
                  <a:pt x="378944" y="668886"/>
                  <a:pt x="390217" y="668886"/>
                </a:cubicBezTo>
                <a:close/>
                <a:moveTo>
                  <a:pt x="341440" y="668886"/>
                </a:moveTo>
                <a:cubicBezTo>
                  <a:pt x="352714" y="668886"/>
                  <a:pt x="361853" y="678025"/>
                  <a:pt x="361853" y="689299"/>
                </a:cubicBezTo>
                <a:cubicBezTo>
                  <a:pt x="361853" y="700573"/>
                  <a:pt x="352714" y="709712"/>
                  <a:pt x="341440" y="709712"/>
                </a:cubicBezTo>
                <a:cubicBezTo>
                  <a:pt x="330166" y="709712"/>
                  <a:pt x="321028" y="700573"/>
                  <a:pt x="321028" y="689299"/>
                </a:cubicBezTo>
                <a:cubicBezTo>
                  <a:pt x="321028" y="678025"/>
                  <a:pt x="330166" y="668886"/>
                  <a:pt x="341440" y="668886"/>
                </a:cubicBezTo>
                <a:close/>
                <a:moveTo>
                  <a:pt x="292663" y="668886"/>
                </a:moveTo>
                <a:cubicBezTo>
                  <a:pt x="303937" y="668886"/>
                  <a:pt x="313076" y="678025"/>
                  <a:pt x="313076" y="689299"/>
                </a:cubicBezTo>
                <a:cubicBezTo>
                  <a:pt x="313076" y="700573"/>
                  <a:pt x="303937" y="709712"/>
                  <a:pt x="292663" y="709712"/>
                </a:cubicBezTo>
                <a:cubicBezTo>
                  <a:pt x="281389" y="709712"/>
                  <a:pt x="272251" y="700573"/>
                  <a:pt x="272251" y="689299"/>
                </a:cubicBezTo>
                <a:cubicBezTo>
                  <a:pt x="272251" y="678025"/>
                  <a:pt x="281389" y="668886"/>
                  <a:pt x="292663" y="668886"/>
                </a:cubicBezTo>
                <a:close/>
                <a:moveTo>
                  <a:pt x="243886" y="668886"/>
                </a:moveTo>
                <a:cubicBezTo>
                  <a:pt x="255160" y="668886"/>
                  <a:pt x="264299" y="678025"/>
                  <a:pt x="264299" y="689299"/>
                </a:cubicBezTo>
                <a:cubicBezTo>
                  <a:pt x="264299" y="700573"/>
                  <a:pt x="255160" y="709712"/>
                  <a:pt x="243886" y="709712"/>
                </a:cubicBezTo>
                <a:cubicBezTo>
                  <a:pt x="232612" y="709712"/>
                  <a:pt x="223473" y="700573"/>
                  <a:pt x="223473" y="689299"/>
                </a:cubicBezTo>
                <a:cubicBezTo>
                  <a:pt x="223473" y="678025"/>
                  <a:pt x="232612" y="668886"/>
                  <a:pt x="243886" y="668886"/>
                </a:cubicBezTo>
                <a:close/>
                <a:moveTo>
                  <a:pt x="195109" y="668886"/>
                </a:moveTo>
                <a:cubicBezTo>
                  <a:pt x="206383" y="668886"/>
                  <a:pt x="215522" y="678025"/>
                  <a:pt x="215522" y="689299"/>
                </a:cubicBezTo>
                <a:cubicBezTo>
                  <a:pt x="215522" y="700573"/>
                  <a:pt x="206383" y="709712"/>
                  <a:pt x="195109" y="709712"/>
                </a:cubicBezTo>
                <a:cubicBezTo>
                  <a:pt x="183835" y="709712"/>
                  <a:pt x="174696" y="700573"/>
                  <a:pt x="174696" y="689299"/>
                </a:cubicBezTo>
                <a:cubicBezTo>
                  <a:pt x="174696" y="678025"/>
                  <a:pt x="183835" y="668886"/>
                  <a:pt x="195109" y="668886"/>
                </a:cubicBezTo>
                <a:close/>
                <a:moveTo>
                  <a:pt x="146332" y="668886"/>
                </a:moveTo>
                <a:cubicBezTo>
                  <a:pt x="157606" y="668886"/>
                  <a:pt x="166745" y="678025"/>
                  <a:pt x="166745" y="689299"/>
                </a:cubicBezTo>
                <a:cubicBezTo>
                  <a:pt x="166745" y="700573"/>
                  <a:pt x="157606" y="709712"/>
                  <a:pt x="146332" y="709712"/>
                </a:cubicBezTo>
                <a:cubicBezTo>
                  <a:pt x="135058" y="709712"/>
                  <a:pt x="125919" y="700573"/>
                  <a:pt x="125919" y="689299"/>
                </a:cubicBezTo>
                <a:cubicBezTo>
                  <a:pt x="125919" y="678025"/>
                  <a:pt x="135058" y="668886"/>
                  <a:pt x="146332" y="668886"/>
                </a:cubicBezTo>
                <a:close/>
                <a:moveTo>
                  <a:pt x="97555" y="668886"/>
                </a:moveTo>
                <a:cubicBezTo>
                  <a:pt x="108829" y="668886"/>
                  <a:pt x="117968" y="678025"/>
                  <a:pt x="117968" y="689299"/>
                </a:cubicBezTo>
                <a:cubicBezTo>
                  <a:pt x="117968" y="700573"/>
                  <a:pt x="108829" y="709712"/>
                  <a:pt x="97555" y="709712"/>
                </a:cubicBezTo>
                <a:cubicBezTo>
                  <a:pt x="86281" y="709712"/>
                  <a:pt x="77142" y="700573"/>
                  <a:pt x="77142" y="689299"/>
                </a:cubicBezTo>
                <a:cubicBezTo>
                  <a:pt x="77142" y="678025"/>
                  <a:pt x="86281" y="668886"/>
                  <a:pt x="97555" y="668886"/>
                </a:cubicBezTo>
                <a:close/>
                <a:moveTo>
                  <a:pt x="48778" y="668886"/>
                </a:moveTo>
                <a:cubicBezTo>
                  <a:pt x="60052" y="668886"/>
                  <a:pt x="69191" y="678025"/>
                  <a:pt x="69191" y="689299"/>
                </a:cubicBezTo>
                <a:cubicBezTo>
                  <a:pt x="69191" y="700573"/>
                  <a:pt x="60052" y="709712"/>
                  <a:pt x="48778" y="709712"/>
                </a:cubicBezTo>
                <a:cubicBezTo>
                  <a:pt x="37504" y="709712"/>
                  <a:pt x="28365" y="700573"/>
                  <a:pt x="28365" y="689299"/>
                </a:cubicBezTo>
                <a:cubicBezTo>
                  <a:pt x="28365" y="678025"/>
                  <a:pt x="37504" y="668886"/>
                  <a:pt x="48778" y="668886"/>
                </a:cubicBezTo>
                <a:close/>
                <a:moveTo>
                  <a:pt x="2" y="668886"/>
                </a:moveTo>
                <a:cubicBezTo>
                  <a:pt x="11275" y="668886"/>
                  <a:pt x="20414" y="678025"/>
                  <a:pt x="20414" y="689299"/>
                </a:cubicBezTo>
                <a:cubicBezTo>
                  <a:pt x="20414" y="700573"/>
                  <a:pt x="11275" y="709712"/>
                  <a:pt x="2" y="709712"/>
                </a:cubicBezTo>
                <a:lnTo>
                  <a:pt x="0" y="709711"/>
                </a:lnTo>
                <a:lnTo>
                  <a:pt x="0" y="668887"/>
                </a:lnTo>
                <a:close/>
                <a:moveTo>
                  <a:pt x="780434" y="614800"/>
                </a:moveTo>
                <a:cubicBezTo>
                  <a:pt x="786071" y="614800"/>
                  <a:pt x="791174" y="617085"/>
                  <a:pt x="794868" y="620779"/>
                </a:cubicBezTo>
                <a:lnTo>
                  <a:pt x="796523" y="624774"/>
                </a:lnTo>
                <a:lnTo>
                  <a:pt x="780248" y="646539"/>
                </a:lnTo>
                <a:lnTo>
                  <a:pt x="773298" y="654185"/>
                </a:lnTo>
                <a:lnTo>
                  <a:pt x="772488" y="654021"/>
                </a:lnTo>
                <a:cubicBezTo>
                  <a:pt x="765162" y="650923"/>
                  <a:pt x="760021" y="643668"/>
                  <a:pt x="760021" y="635213"/>
                </a:cubicBezTo>
                <a:cubicBezTo>
                  <a:pt x="760021" y="623939"/>
                  <a:pt x="769160" y="614800"/>
                  <a:pt x="780434" y="614800"/>
                </a:cubicBezTo>
                <a:close/>
                <a:moveTo>
                  <a:pt x="731657" y="614800"/>
                </a:moveTo>
                <a:cubicBezTo>
                  <a:pt x="742931" y="614800"/>
                  <a:pt x="752070" y="623939"/>
                  <a:pt x="752070" y="635213"/>
                </a:cubicBezTo>
                <a:cubicBezTo>
                  <a:pt x="752070" y="646487"/>
                  <a:pt x="742931" y="655626"/>
                  <a:pt x="731657" y="655626"/>
                </a:cubicBezTo>
                <a:cubicBezTo>
                  <a:pt x="720383" y="655626"/>
                  <a:pt x="711244" y="646487"/>
                  <a:pt x="711244" y="635213"/>
                </a:cubicBezTo>
                <a:cubicBezTo>
                  <a:pt x="711244" y="623939"/>
                  <a:pt x="720383" y="614800"/>
                  <a:pt x="731657" y="614800"/>
                </a:cubicBezTo>
                <a:close/>
                <a:moveTo>
                  <a:pt x="682880" y="614800"/>
                </a:moveTo>
                <a:cubicBezTo>
                  <a:pt x="694153" y="614800"/>
                  <a:pt x="703293" y="623939"/>
                  <a:pt x="703293" y="635213"/>
                </a:cubicBezTo>
                <a:cubicBezTo>
                  <a:pt x="703293" y="646487"/>
                  <a:pt x="694153" y="655626"/>
                  <a:pt x="682880" y="655626"/>
                </a:cubicBezTo>
                <a:cubicBezTo>
                  <a:pt x="671606" y="655626"/>
                  <a:pt x="662467" y="646487"/>
                  <a:pt x="662467" y="635213"/>
                </a:cubicBezTo>
                <a:cubicBezTo>
                  <a:pt x="662467" y="623939"/>
                  <a:pt x="671606" y="614800"/>
                  <a:pt x="682880" y="614800"/>
                </a:cubicBezTo>
                <a:close/>
                <a:moveTo>
                  <a:pt x="634103" y="614800"/>
                </a:moveTo>
                <a:cubicBezTo>
                  <a:pt x="645377" y="614800"/>
                  <a:pt x="654516" y="623939"/>
                  <a:pt x="654516" y="635213"/>
                </a:cubicBezTo>
                <a:cubicBezTo>
                  <a:pt x="654516" y="646487"/>
                  <a:pt x="645377" y="655626"/>
                  <a:pt x="634103" y="655626"/>
                </a:cubicBezTo>
                <a:cubicBezTo>
                  <a:pt x="622829" y="655626"/>
                  <a:pt x="613690" y="646487"/>
                  <a:pt x="613690" y="635213"/>
                </a:cubicBezTo>
                <a:cubicBezTo>
                  <a:pt x="613690" y="623939"/>
                  <a:pt x="622829" y="614800"/>
                  <a:pt x="634103" y="614800"/>
                </a:cubicBezTo>
                <a:close/>
                <a:moveTo>
                  <a:pt x="585326" y="614800"/>
                </a:moveTo>
                <a:cubicBezTo>
                  <a:pt x="596599" y="614800"/>
                  <a:pt x="605738" y="623939"/>
                  <a:pt x="605738" y="635213"/>
                </a:cubicBezTo>
                <a:cubicBezTo>
                  <a:pt x="605738" y="646487"/>
                  <a:pt x="596599" y="655626"/>
                  <a:pt x="585326" y="655626"/>
                </a:cubicBezTo>
                <a:cubicBezTo>
                  <a:pt x="574052" y="655626"/>
                  <a:pt x="564913" y="646487"/>
                  <a:pt x="564913" y="635213"/>
                </a:cubicBezTo>
                <a:cubicBezTo>
                  <a:pt x="564913" y="623939"/>
                  <a:pt x="574052" y="614800"/>
                  <a:pt x="585326" y="614800"/>
                </a:cubicBezTo>
                <a:close/>
                <a:moveTo>
                  <a:pt x="536549" y="614800"/>
                </a:moveTo>
                <a:cubicBezTo>
                  <a:pt x="547822" y="614800"/>
                  <a:pt x="556961" y="623939"/>
                  <a:pt x="556961" y="635213"/>
                </a:cubicBezTo>
                <a:cubicBezTo>
                  <a:pt x="556961" y="646487"/>
                  <a:pt x="547822" y="655626"/>
                  <a:pt x="536549" y="655626"/>
                </a:cubicBezTo>
                <a:cubicBezTo>
                  <a:pt x="525275" y="655626"/>
                  <a:pt x="516136" y="646487"/>
                  <a:pt x="516136" y="635213"/>
                </a:cubicBezTo>
                <a:cubicBezTo>
                  <a:pt x="516136" y="623939"/>
                  <a:pt x="525275" y="614800"/>
                  <a:pt x="536549" y="614800"/>
                </a:cubicBezTo>
                <a:close/>
                <a:moveTo>
                  <a:pt x="487772" y="614800"/>
                </a:moveTo>
                <a:cubicBezTo>
                  <a:pt x="499045" y="614800"/>
                  <a:pt x="508184" y="623939"/>
                  <a:pt x="508184" y="635213"/>
                </a:cubicBezTo>
                <a:cubicBezTo>
                  <a:pt x="508184" y="646487"/>
                  <a:pt x="499045" y="655626"/>
                  <a:pt x="487772" y="655626"/>
                </a:cubicBezTo>
                <a:cubicBezTo>
                  <a:pt x="476498" y="655626"/>
                  <a:pt x="467359" y="646487"/>
                  <a:pt x="467359" y="635213"/>
                </a:cubicBezTo>
                <a:cubicBezTo>
                  <a:pt x="467359" y="623939"/>
                  <a:pt x="476498" y="614800"/>
                  <a:pt x="487772" y="614800"/>
                </a:cubicBezTo>
                <a:close/>
                <a:moveTo>
                  <a:pt x="438994" y="614800"/>
                </a:moveTo>
                <a:cubicBezTo>
                  <a:pt x="450268" y="614800"/>
                  <a:pt x="459407" y="623939"/>
                  <a:pt x="459407" y="635213"/>
                </a:cubicBezTo>
                <a:cubicBezTo>
                  <a:pt x="459407" y="646487"/>
                  <a:pt x="450268" y="655626"/>
                  <a:pt x="438994" y="655626"/>
                </a:cubicBezTo>
                <a:cubicBezTo>
                  <a:pt x="427721" y="655626"/>
                  <a:pt x="418582" y="646487"/>
                  <a:pt x="418582" y="635213"/>
                </a:cubicBezTo>
                <a:cubicBezTo>
                  <a:pt x="418582" y="623939"/>
                  <a:pt x="427721" y="614800"/>
                  <a:pt x="438994" y="614800"/>
                </a:cubicBezTo>
                <a:close/>
                <a:moveTo>
                  <a:pt x="390217" y="614800"/>
                </a:moveTo>
                <a:cubicBezTo>
                  <a:pt x="401491" y="614800"/>
                  <a:pt x="410630" y="623939"/>
                  <a:pt x="410630" y="635213"/>
                </a:cubicBezTo>
                <a:cubicBezTo>
                  <a:pt x="410630" y="646487"/>
                  <a:pt x="401491" y="655626"/>
                  <a:pt x="390217" y="655626"/>
                </a:cubicBezTo>
                <a:cubicBezTo>
                  <a:pt x="378944" y="655626"/>
                  <a:pt x="369805" y="646487"/>
                  <a:pt x="369805" y="635213"/>
                </a:cubicBezTo>
                <a:cubicBezTo>
                  <a:pt x="369805" y="623939"/>
                  <a:pt x="378944" y="614800"/>
                  <a:pt x="390217" y="614800"/>
                </a:cubicBezTo>
                <a:close/>
                <a:moveTo>
                  <a:pt x="341440" y="614800"/>
                </a:moveTo>
                <a:cubicBezTo>
                  <a:pt x="352714" y="614800"/>
                  <a:pt x="361853" y="623939"/>
                  <a:pt x="361853" y="635213"/>
                </a:cubicBezTo>
                <a:cubicBezTo>
                  <a:pt x="361853" y="646487"/>
                  <a:pt x="352714" y="655626"/>
                  <a:pt x="341440" y="655626"/>
                </a:cubicBezTo>
                <a:cubicBezTo>
                  <a:pt x="330166" y="655626"/>
                  <a:pt x="321028" y="646487"/>
                  <a:pt x="321028" y="635213"/>
                </a:cubicBezTo>
                <a:cubicBezTo>
                  <a:pt x="321028" y="623939"/>
                  <a:pt x="330166" y="614800"/>
                  <a:pt x="341440" y="614800"/>
                </a:cubicBezTo>
                <a:close/>
                <a:moveTo>
                  <a:pt x="292663" y="614800"/>
                </a:moveTo>
                <a:cubicBezTo>
                  <a:pt x="303937" y="614800"/>
                  <a:pt x="313076" y="623939"/>
                  <a:pt x="313076" y="635213"/>
                </a:cubicBezTo>
                <a:cubicBezTo>
                  <a:pt x="313076" y="646487"/>
                  <a:pt x="303937" y="655626"/>
                  <a:pt x="292663" y="655626"/>
                </a:cubicBezTo>
                <a:cubicBezTo>
                  <a:pt x="281389" y="655626"/>
                  <a:pt x="272251" y="646487"/>
                  <a:pt x="272251" y="635213"/>
                </a:cubicBezTo>
                <a:cubicBezTo>
                  <a:pt x="272251" y="623939"/>
                  <a:pt x="281389" y="614800"/>
                  <a:pt x="292663" y="614800"/>
                </a:cubicBezTo>
                <a:close/>
                <a:moveTo>
                  <a:pt x="243886" y="614800"/>
                </a:moveTo>
                <a:cubicBezTo>
                  <a:pt x="255160" y="614800"/>
                  <a:pt x="264299" y="623939"/>
                  <a:pt x="264299" y="635213"/>
                </a:cubicBezTo>
                <a:cubicBezTo>
                  <a:pt x="264299" y="646487"/>
                  <a:pt x="255160" y="655626"/>
                  <a:pt x="243886" y="655626"/>
                </a:cubicBezTo>
                <a:cubicBezTo>
                  <a:pt x="232612" y="655626"/>
                  <a:pt x="223473" y="646487"/>
                  <a:pt x="223473" y="635213"/>
                </a:cubicBezTo>
                <a:cubicBezTo>
                  <a:pt x="223473" y="623939"/>
                  <a:pt x="232612" y="614800"/>
                  <a:pt x="243886" y="614800"/>
                </a:cubicBezTo>
                <a:close/>
                <a:moveTo>
                  <a:pt x="195109" y="614800"/>
                </a:moveTo>
                <a:cubicBezTo>
                  <a:pt x="206383" y="614800"/>
                  <a:pt x="215522" y="623939"/>
                  <a:pt x="215522" y="635213"/>
                </a:cubicBezTo>
                <a:cubicBezTo>
                  <a:pt x="215522" y="646487"/>
                  <a:pt x="206383" y="655626"/>
                  <a:pt x="195109" y="655626"/>
                </a:cubicBezTo>
                <a:cubicBezTo>
                  <a:pt x="183835" y="655626"/>
                  <a:pt x="174696" y="646487"/>
                  <a:pt x="174696" y="635213"/>
                </a:cubicBezTo>
                <a:cubicBezTo>
                  <a:pt x="174696" y="623939"/>
                  <a:pt x="183835" y="614800"/>
                  <a:pt x="195109" y="614800"/>
                </a:cubicBezTo>
                <a:close/>
                <a:moveTo>
                  <a:pt x="146332" y="614800"/>
                </a:moveTo>
                <a:cubicBezTo>
                  <a:pt x="157606" y="614800"/>
                  <a:pt x="166745" y="623939"/>
                  <a:pt x="166745" y="635213"/>
                </a:cubicBezTo>
                <a:cubicBezTo>
                  <a:pt x="166745" y="646487"/>
                  <a:pt x="157606" y="655626"/>
                  <a:pt x="146332" y="655626"/>
                </a:cubicBezTo>
                <a:cubicBezTo>
                  <a:pt x="135058" y="655626"/>
                  <a:pt x="125919" y="646487"/>
                  <a:pt x="125919" y="635213"/>
                </a:cubicBezTo>
                <a:cubicBezTo>
                  <a:pt x="125919" y="623939"/>
                  <a:pt x="135058" y="614800"/>
                  <a:pt x="146332" y="614800"/>
                </a:cubicBezTo>
                <a:close/>
                <a:moveTo>
                  <a:pt x="97555" y="614800"/>
                </a:moveTo>
                <a:cubicBezTo>
                  <a:pt x="108829" y="614800"/>
                  <a:pt x="117968" y="623939"/>
                  <a:pt x="117968" y="635213"/>
                </a:cubicBezTo>
                <a:cubicBezTo>
                  <a:pt x="117968" y="646487"/>
                  <a:pt x="108829" y="655626"/>
                  <a:pt x="97555" y="655626"/>
                </a:cubicBezTo>
                <a:cubicBezTo>
                  <a:pt x="86281" y="655626"/>
                  <a:pt x="77142" y="646487"/>
                  <a:pt x="77142" y="635213"/>
                </a:cubicBezTo>
                <a:cubicBezTo>
                  <a:pt x="77142" y="623939"/>
                  <a:pt x="86281" y="614800"/>
                  <a:pt x="97555" y="614800"/>
                </a:cubicBezTo>
                <a:close/>
                <a:moveTo>
                  <a:pt x="48778" y="614800"/>
                </a:moveTo>
                <a:cubicBezTo>
                  <a:pt x="60052" y="614800"/>
                  <a:pt x="69191" y="623939"/>
                  <a:pt x="69191" y="635213"/>
                </a:cubicBezTo>
                <a:cubicBezTo>
                  <a:pt x="69191" y="646487"/>
                  <a:pt x="60052" y="655626"/>
                  <a:pt x="48778" y="655626"/>
                </a:cubicBezTo>
                <a:cubicBezTo>
                  <a:pt x="37504" y="655626"/>
                  <a:pt x="28365" y="646487"/>
                  <a:pt x="28365" y="635213"/>
                </a:cubicBezTo>
                <a:cubicBezTo>
                  <a:pt x="28365" y="623939"/>
                  <a:pt x="37504" y="614800"/>
                  <a:pt x="48778" y="614800"/>
                </a:cubicBezTo>
                <a:close/>
                <a:moveTo>
                  <a:pt x="2" y="614800"/>
                </a:moveTo>
                <a:cubicBezTo>
                  <a:pt x="11275" y="614800"/>
                  <a:pt x="20414" y="623939"/>
                  <a:pt x="20414" y="635213"/>
                </a:cubicBezTo>
                <a:cubicBezTo>
                  <a:pt x="20414" y="646487"/>
                  <a:pt x="11275" y="655626"/>
                  <a:pt x="2" y="655626"/>
                </a:cubicBezTo>
                <a:lnTo>
                  <a:pt x="0" y="655625"/>
                </a:lnTo>
                <a:lnTo>
                  <a:pt x="0" y="614801"/>
                </a:lnTo>
                <a:close/>
                <a:moveTo>
                  <a:pt x="829211" y="560714"/>
                </a:moveTo>
                <a:cubicBezTo>
                  <a:pt x="832029" y="560714"/>
                  <a:pt x="834714" y="561285"/>
                  <a:pt x="837157" y="562318"/>
                </a:cubicBezTo>
                <a:lnTo>
                  <a:pt x="840828" y="564793"/>
                </a:lnTo>
                <a:lnTo>
                  <a:pt x="838456" y="568698"/>
                </a:lnTo>
                <a:lnTo>
                  <a:pt x="817164" y="597170"/>
                </a:lnTo>
                <a:lnTo>
                  <a:pt x="814777" y="595561"/>
                </a:lnTo>
                <a:cubicBezTo>
                  <a:pt x="811083" y="591867"/>
                  <a:pt x="808798" y="586764"/>
                  <a:pt x="808798" y="581127"/>
                </a:cubicBezTo>
                <a:cubicBezTo>
                  <a:pt x="808798" y="569853"/>
                  <a:pt x="817937" y="560714"/>
                  <a:pt x="829211" y="560714"/>
                </a:cubicBezTo>
                <a:close/>
                <a:moveTo>
                  <a:pt x="780434" y="560714"/>
                </a:moveTo>
                <a:cubicBezTo>
                  <a:pt x="791708" y="560714"/>
                  <a:pt x="800847" y="569853"/>
                  <a:pt x="800847" y="581127"/>
                </a:cubicBezTo>
                <a:cubicBezTo>
                  <a:pt x="800847" y="592400"/>
                  <a:pt x="791708" y="601539"/>
                  <a:pt x="780434" y="601539"/>
                </a:cubicBezTo>
                <a:cubicBezTo>
                  <a:pt x="769160" y="601539"/>
                  <a:pt x="760021" y="592400"/>
                  <a:pt x="760021" y="581127"/>
                </a:cubicBezTo>
                <a:cubicBezTo>
                  <a:pt x="760021" y="569853"/>
                  <a:pt x="769160" y="560714"/>
                  <a:pt x="780434" y="560714"/>
                </a:cubicBezTo>
                <a:close/>
                <a:moveTo>
                  <a:pt x="731657" y="560714"/>
                </a:moveTo>
                <a:cubicBezTo>
                  <a:pt x="742931" y="560714"/>
                  <a:pt x="752070" y="569853"/>
                  <a:pt x="752070" y="581127"/>
                </a:cubicBezTo>
                <a:cubicBezTo>
                  <a:pt x="752070" y="592400"/>
                  <a:pt x="742931" y="601539"/>
                  <a:pt x="731657" y="601539"/>
                </a:cubicBezTo>
                <a:cubicBezTo>
                  <a:pt x="720383" y="601539"/>
                  <a:pt x="711244" y="592400"/>
                  <a:pt x="711244" y="581127"/>
                </a:cubicBezTo>
                <a:cubicBezTo>
                  <a:pt x="711244" y="569853"/>
                  <a:pt x="720383" y="560714"/>
                  <a:pt x="731657" y="560714"/>
                </a:cubicBezTo>
                <a:close/>
                <a:moveTo>
                  <a:pt x="682880" y="560714"/>
                </a:moveTo>
                <a:cubicBezTo>
                  <a:pt x="694153" y="560714"/>
                  <a:pt x="703293" y="569853"/>
                  <a:pt x="703293" y="581127"/>
                </a:cubicBezTo>
                <a:cubicBezTo>
                  <a:pt x="703293" y="592400"/>
                  <a:pt x="694153" y="601539"/>
                  <a:pt x="682880" y="601539"/>
                </a:cubicBezTo>
                <a:cubicBezTo>
                  <a:pt x="671606" y="601539"/>
                  <a:pt x="662467" y="592400"/>
                  <a:pt x="662467" y="581127"/>
                </a:cubicBezTo>
                <a:cubicBezTo>
                  <a:pt x="662467" y="569853"/>
                  <a:pt x="671606" y="560714"/>
                  <a:pt x="682880" y="560714"/>
                </a:cubicBezTo>
                <a:close/>
                <a:moveTo>
                  <a:pt x="634103" y="560714"/>
                </a:moveTo>
                <a:cubicBezTo>
                  <a:pt x="645377" y="560714"/>
                  <a:pt x="654516" y="569853"/>
                  <a:pt x="654516" y="581127"/>
                </a:cubicBezTo>
                <a:cubicBezTo>
                  <a:pt x="654516" y="592400"/>
                  <a:pt x="645377" y="601539"/>
                  <a:pt x="634103" y="601539"/>
                </a:cubicBezTo>
                <a:cubicBezTo>
                  <a:pt x="622829" y="601539"/>
                  <a:pt x="613690" y="592400"/>
                  <a:pt x="613690" y="581127"/>
                </a:cubicBezTo>
                <a:cubicBezTo>
                  <a:pt x="613690" y="569853"/>
                  <a:pt x="622829" y="560714"/>
                  <a:pt x="634103" y="560714"/>
                </a:cubicBezTo>
                <a:close/>
                <a:moveTo>
                  <a:pt x="585326" y="560714"/>
                </a:moveTo>
                <a:cubicBezTo>
                  <a:pt x="596599" y="560714"/>
                  <a:pt x="605738" y="569853"/>
                  <a:pt x="605738" y="581127"/>
                </a:cubicBezTo>
                <a:cubicBezTo>
                  <a:pt x="605738" y="592400"/>
                  <a:pt x="596599" y="601539"/>
                  <a:pt x="585326" y="601539"/>
                </a:cubicBezTo>
                <a:cubicBezTo>
                  <a:pt x="574052" y="601539"/>
                  <a:pt x="564913" y="592400"/>
                  <a:pt x="564913" y="581127"/>
                </a:cubicBezTo>
                <a:cubicBezTo>
                  <a:pt x="564913" y="569853"/>
                  <a:pt x="574052" y="560714"/>
                  <a:pt x="585326" y="560714"/>
                </a:cubicBezTo>
                <a:close/>
                <a:moveTo>
                  <a:pt x="536549" y="560714"/>
                </a:moveTo>
                <a:cubicBezTo>
                  <a:pt x="547822" y="560714"/>
                  <a:pt x="556961" y="569853"/>
                  <a:pt x="556961" y="581127"/>
                </a:cubicBezTo>
                <a:cubicBezTo>
                  <a:pt x="556961" y="592400"/>
                  <a:pt x="547822" y="601539"/>
                  <a:pt x="536549" y="601539"/>
                </a:cubicBezTo>
                <a:cubicBezTo>
                  <a:pt x="525275" y="601539"/>
                  <a:pt x="516136" y="592400"/>
                  <a:pt x="516136" y="581127"/>
                </a:cubicBezTo>
                <a:cubicBezTo>
                  <a:pt x="516136" y="569853"/>
                  <a:pt x="525275" y="560714"/>
                  <a:pt x="536549" y="560714"/>
                </a:cubicBezTo>
                <a:close/>
                <a:moveTo>
                  <a:pt x="487772" y="560714"/>
                </a:moveTo>
                <a:cubicBezTo>
                  <a:pt x="499045" y="560714"/>
                  <a:pt x="508184" y="569853"/>
                  <a:pt x="508184" y="581127"/>
                </a:cubicBezTo>
                <a:cubicBezTo>
                  <a:pt x="508184" y="592400"/>
                  <a:pt x="499045" y="601539"/>
                  <a:pt x="487772" y="601539"/>
                </a:cubicBezTo>
                <a:cubicBezTo>
                  <a:pt x="476498" y="601539"/>
                  <a:pt x="467359" y="592400"/>
                  <a:pt x="467359" y="581127"/>
                </a:cubicBezTo>
                <a:cubicBezTo>
                  <a:pt x="467359" y="569853"/>
                  <a:pt x="476498" y="560714"/>
                  <a:pt x="487772" y="560714"/>
                </a:cubicBezTo>
                <a:close/>
                <a:moveTo>
                  <a:pt x="438994" y="560714"/>
                </a:moveTo>
                <a:cubicBezTo>
                  <a:pt x="450268" y="560714"/>
                  <a:pt x="459407" y="569853"/>
                  <a:pt x="459407" y="581127"/>
                </a:cubicBezTo>
                <a:cubicBezTo>
                  <a:pt x="459407" y="592400"/>
                  <a:pt x="450268" y="601539"/>
                  <a:pt x="438994" y="601539"/>
                </a:cubicBezTo>
                <a:cubicBezTo>
                  <a:pt x="427721" y="601539"/>
                  <a:pt x="418582" y="592400"/>
                  <a:pt x="418582" y="581127"/>
                </a:cubicBezTo>
                <a:cubicBezTo>
                  <a:pt x="418582" y="569853"/>
                  <a:pt x="427721" y="560714"/>
                  <a:pt x="438994" y="560714"/>
                </a:cubicBezTo>
                <a:close/>
                <a:moveTo>
                  <a:pt x="390217" y="560714"/>
                </a:moveTo>
                <a:cubicBezTo>
                  <a:pt x="401491" y="560714"/>
                  <a:pt x="410630" y="569853"/>
                  <a:pt x="410630" y="581127"/>
                </a:cubicBezTo>
                <a:cubicBezTo>
                  <a:pt x="410630" y="592400"/>
                  <a:pt x="401491" y="601539"/>
                  <a:pt x="390217" y="601539"/>
                </a:cubicBezTo>
                <a:cubicBezTo>
                  <a:pt x="378944" y="601539"/>
                  <a:pt x="369805" y="592400"/>
                  <a:pt x="369805" y="581127"/>
                </a:cubicBezTo>
                <a:cubicBezTo>
                  <a:pt x="369805" y="569853"/>
                  <a:pt x="378944" y="560714"/>
                  <a:pt x="390217" y="560714"/>
                </a:cubicBezTo>
                <a:close/>
                <a:moveTo>
                  <a:pt x="341440" y="560714"/>
                </a:moveTo>
                <a:cubicBezTo>
                  <a:pt x="352714" y="560714"/>
                  <a:pt x="361853" y="569853"/>
                  <a:pt x="361853" y="581127"/>
                </a:cubicBezTo>
                <a:cubicBezTo>
                  <a:pt x="361853" y="592400"/>
                  <a:pt x="352714" y="601539"/>
                  <a:pt x="341440" y="601539"/>
                </a:cubicBezTo>
                <a:cubicBezTo>
                  <a:pt x="330166" y="601539"/>
                  <a:pt x="321028" y="592400"/>
                  <a:pt x="321028" y="581127"/>
                </a:cubicBezTo>
                <a:cubicBezTo>
                  <a:pt x="321028" y="569853"/>
                  <a:pt x="330166" y="560714"/>
                  <a:pt x="341440" y="560714"/>
                </a:cubicBezTo>
                <a:close/>
                <a:moveTo>
                  <a:pt x="292663" y="560714"/>
                </a:moveTo>
                <a:cubicBezTo>
                  <a:pt x="303937" y="560714"/>
                  <a:pt x="313076" y="569853"/>
                  <a:pt x="313076" y="581127"/>
                </a:cubicBezTo>
                <a:cubicBezTo>
                  <a:pt x="313076" y="592400"/>
                  <a:pt x="303937" y="601539"/>
                  <a:pt x="292663" y="601539"/>
                </a:cubicBezTo>
                <a:cubicBezTo>
                  <a:pt x="281389" y="601539"/>
                  <a:pt x="272251" y="592400"/>
                  <a:pt x="272251" y="581127"/>
                </a:cubicBezTo>
                <a:cubicBezTo>
                  <a:pt x="272251" y="569853"/>
                  <a:pt x="281389" y="560714"/>
                  <a:pt x="292663" y="560714"/>
                </a:cubicBezTo>
                <a:close/>
                <a:moveTo>
                  <a:pt x="243886" y="560714"/>
                </a:moveTo>
                <a:cubicBezTo>
                  <a:pt x="255160" y="560714"/>
                  <a:pt x="264299" y="569853"/>
                  <a:pt x="264299" y="581127"/>
                </a:cubicBezTo>
                <a:cubicBezTo>
                  <a:pt x="264299" y="592400"/>
                  <a:pt x="255160" y="601539"/>
                  <a:pt x="243886" y="601539"/>
                </a:cubicBezTo>
                <a:cubicBezTo>
                  <a:pt x="232612" y="601539"/>
                  <a:pt x="223473" y="592400"/>
                  <a:pt x="223473" y="581127"/>
                </a:cubicBezTo>
                <a:cubicBezTo>
                  <a:pt x="223473" y="569853"/>
                  <a:pt x="232612" y="560714"/>
                  <a:pt x="243886" y="560714"/>
                </a:cubicBezTo>
                <a:close/>
                <a:moveTo>
                  <a:pt x="195109" y="560714"/>
                </a:moveTo>
                <a:cubicBezTo>
                  <a:pt x="206383" y="560714"/>
                  <a:pt x="215522" y="569853"/>
                  <a:pt x="215522" y="581127"/>
                </a:cubicBezTo>
                <a:cubicBezTo>
                  <a:pt x="215522" y="592400"/>
                  <a:pt x="206383" y="601539"/>
                  <a:pt x="195109" y="601539"/>
                </a:cubicBezTo>
                <a:cubicBezTo>
                  <a:pt x="183835" y="601539"/>
                  <a:pt x="174696" y="592400"/>
                  <a:pt x="174696" y="581127"/>
                </a:cubicBezTo>
                <a:cubicBezTo>
                  <a:pt x="174696" y="569853"/>
                  <a:pt x="183835" y="560714"/>
                  <a:pt x="195109" y="560714"/>
                </a:cubicBezTo>
                <a:close/>
                <a:moveTo>
                  <a:pt x="146332" y="560714"/>
                </a:moveTo>
                <a:cubicBezTo>
                  <a:pt x="157606" y="560714"/>
                  <a:pt x="166745" y="569853"/>
                  <a:pt x="166745" y="581127"/>
                </a:cubicBezTo>
                <a:cubicBezTo>
                  <a:pt x="166745" y="592400"/>
                  <a:pt x="157606" y="601539"/>
                  <a:pt x="146332" y="601539"/>
                </a:cubicBezTo>
                <a:cubicBezTo>
                  <a:pt x="135058" y="601539"/>
                  <a:pt x="125919" y="592400"/>
                  <a:pt x="125919" y="581127"/>
                </a:cubicBezTo>
                <a:cubicBezTo>
                  <a:pt x="125919" y="569853"/>
                  <a:pt x="135058" y="560714"/>
                  <a:pt x="146332" y="560714"/>
                </a:cubicBezTo>
                <a:close/>
                <a:moveTo>
                  <a:pt x="97555" y="560714"/>
                </a:moveTo>
                <a:cubicBezTo>
                  <a:pt x="108829" y="560714"/>
                  <a:pt x="117968" y="569853"/>
                  <a:pt x="117968" y="581127"/>
                </a:cubicBezTo>
                <a:cubicBezTo>
                  <a:pt x="117968" y="592400"/>
                  <a:pt x="108829" y="601539"/>
                  <a:pt x="97555" y="601539"/>
                </a:cubicBezTo>
                <a:cubicBezTo>
                  <a:pt x="86281" y="601539"/>
                  <a:pt x="77142" y="592400"/>
                  <a:pt x="77142" y="581127"/>
                </a:cubicBezTo>
                <a:cubicBezTo>
                  <a:pt x="77142" y="569853"/>
                  <a:pt x="86281" y="560714"/>
                  <a:pt x="97555" y="560714"/>
                </a:cubicBezTo>
                <a:close/>
                <a:moveTo>
                  <a:pt x="48778" y="560714"/>
                </a:moveTo>
                <a:cubicBezTo>
                  <a:pt x="60052" y="560714"/>
                  <a:pt x="69191" y="569853"/>
                  <a:pt x="69191" y="581127"/>
                </a:cubicBezTo>
                <a:cubicBezTo>
                  <a:pt x="69191" y="592400"/>
                  <a:pt x="60052" y="601539"/>
                  <a:pt x="48778" y="601539"/>
                </a:cubicBezTo>
                <a:cubicBezTo>
                  <a:pt x="37504" y="601539"/>
                  <a:pt x="28365" y="592400"/>
                  <a:pt x="28365" y="581127"/>
                </a:cubicBezTo>
                <a:cubicBezTo>
                  <a:pt x="28365" y="569853"/>
                  <a:pt x="37504" y="560714"/>
                  <a:pt x="48778" y="560714"/>
                </a:cubicBezTo>
                <a:close/>
                <a:moveTo>
                  <a:pt x="2" y="560714"/>
                </a:moveTo>
                <a:cubicBezTo>
                  <a:pt x="11275" y="560714"/>
                  <a:pt x="20414" y="569853"/>
                  <a:pt x="20414" y="581127"/>
                </a:cubicBezTo>
                <a:cubicBezTo>
                  <a:pt x="20414" y="592400"/>
                  <a:pt x="11275" y="601539"/>
                  <a:pt x="2" y="601539"/>
                </a:cubicBezTo>
                <a:lnTo>
                  <a:pt x="0" y="601538"/>
                </a:lnTo>
                <a:lnTo>
                  <a:pt x="0" y="560715"/>
                </a:lnTo>
                <a:close/>
                <a:moveTo>
                  <a:pt x="875909" y="507047"/>
                </a:moveTo>
                <a:lnTo>
                  <a:pt x="860084" y="533097"/>
                </a:lnTo>
                <a:lnTo>
                  <a:pt x="857575" y="527040"/>
                </a:lnTo>
                <a:cubicBezTo>
                  <a:pt x="857575" y="518585"/>
                  <a:pt x="862716" y="511331"/>
                  <a:pt x="870042" y="508232"/>
                </a:cubicBezTo>
                <a:close/>
                <a:moveTo>
                  <a:pt x="829211" y="506628"/>
                </a:moveTo>
                <a:cubicBezTo>
                  <a:pt x="840485" y="506628"/>
                  <a:pt x="849624" y="515767"/>
                  <a:pt x="849624" y="527040"/>
                </a:cubicBezTo>
                <a:cubicBezTo>
                  <a:pt x="849624" y="538314"/>
                  <a:pt x="840485" y="547453"/>
                  <a:pt x="829211" y="547453"/>
                </a:cubicBezTo>
                <a:cubicBezTo>
                  <a:pt x="817937" y="547453"/>
                  <a:pt x="808798" y="538314"/>
                  <a:pt x="808798" y="527040"/>
                </a:cubicBezTo>
                <a:cubicBezTo>
                  <a:pt x="808798" y="515767"/>
                  <a:pt x="817937" y="506628"/>
                  <a:pt x="829211" y="506628"/>
                </a:cubicBezTo>
                <a:close/>
                <a:moveTo>
                  <a:pt x="780434" y="506628"/>
                </a:moveTo>
                <a:cubicBezTo>
                  <a:pt x="791708" y="506628"/>
                  <a:pt x="800847" y="515767"/>
                  <a:pt x="800847" y="527040"/>
                </a:cubicBezTo>
                <a:cubicBezTo>
                  <a:pt x="800847" y="538314"/>
                  <a:pt x="791708" y="547453"/>
                  <a:pt x="780434" y="547453"/>
                </a:cubicBezTo>
                <a:cubicBezTo>
                  <a:pt x="769160" y="547453"/>
                  <a:pt x="760021" y="538314"/>
                  <a:pt x="760021" y="527040"/>
                </a:cubicBezTo>
                <a:cubicBezTo>
                  <a:pt x="760021" y="515767"/>
                  <a:pt x="769160" y="506628"/>
                  <a:pt x="780434" y="506628"/>
                </a:cubicBezTo>
                <a:close/>
                <a:moveTo>
                  <a:pt x="731657" y="506628"/>
                </a:moveTo>
                <a:cubicBezTo>
                  <a:pt x="742931" y="506628"/>
                  <a:pt x="752070" y="515767"/>
                  <a:pt x="752070" y="527040"/>
                </a:cubicBezTo>
                <a:cubicBezTo>
                  <a:pt x="752070" y="538314"/>
                  <a:pt x="742931" y="547453"/>
                  <a:pt x="731657" y="547453"/>
                </a:cubicBezTo>
                <a:cubicBezTo>
                  <a:pt x="720383" y="547453"/>
                  <a:pt x="711244" y="538314"/>
                  <a:pt x="711244" y="527040"/>
                </a:cubicBezTo>
                <a:cubicBezTo>
                  <a:pt x="711244" y="515767"/>
                  <a:pt x="720383" y="506628"/>
                  <a:pt x="731657" y="506628"/>
                </a:cubicBezTo>
                <a:close/>
                <a:moveTo>
                  <a:pt x="682880" y="506628"/>
                </a:moveTo>
                <a:cubicBezTo>
                  <a:pt x="694153" y="506628"/>
                  <a:pt x="703293" y="515767"/>
                  <a:pt x="703293" y="527040"/>
                </a:cubicBezTo>
                <a:cubicBezTo>
                  <a:pt x="703293" y="538314"/>
                  <a:pt x="694153" y="547453"/>
                  <a:pt x="682880" y="547453"/>
                </a:cubicBezTo>
                <a:cubicBezTo>
                  <a:pt x="671606" y="547453"/>
                  <a:pt x="662467" y="538314"/>
                  <a:pt x="662467" y="527040"/>
                </a:cubicBezTo>
                <a:cubicBezTo>
                  <a:pt x="662467" y="515767"/>
                  <a:pt x="671606" y="506628"/>
                  <a:pt x="682880" y="506628"/>
                </a:cubicBezTo>
                <a:close/>
                <a:moveTo>
                  <a:pt x="634103" y="506628"/>
                </a:moveTo>
                <a:cubicBezTo>
                  <a:pt x="645377" y="506628"/>
                  <a:pt x="654516" y="515767"/>
                  <a:pt x="654516" y="527040"/>
                </a:cubicBezTo>
                <a:cubicBezTo>
                  <a:pt x="654516" y="538314"/>
                  <a:pt x="645377" y="547453"/>
                  <a:pt x="634103" y="547453"/>
                </a:cubicBezTo>
                <a:cubicBezTo>
                  <a:pt x="622829" y="547453"/>
                  <a:pt x="613690" y="538314"/>
                  <a:pt x="613690" y="527040"/>
                </a:cubicBezTo>
                <a:cubicBezTo>
                  <a:pt x="613690" y="515767"/>
                  <a:pt x="622829" y="506628"/>
                  <a:pt x="634103" y="506628"/>
                </a:cubicBezTo>
                <a:close/>
                <a:moveTo>
                  <a:pt x="585326" y="506628"/>
                </a:moveTo>
                <a:cubicBezTo>
                  <a:pt x="596599" y="506628"/>
                  <a:pt x="605738" y="515767"/>
                  <a:pt x="605738" y="527040"/>
                </a:cubicBezTo>
                <a:cubicBezTo>
                  <a:pt x="605738" y="538314"/>
                  <a:pt x="596599" y="547453"/>
                  <a:pt x="585326" y="547453"/>
                </a:cubicBezTo>
                <a:cubicBezTo>
                  <a:pt x="574052" y="547453"/>
                  <a:pt x="564913" y="538314"/>
                  <a:pt x="564913" y="527040"/>
                </a:cubicBezTo>
                <a:cubicBezTo>
                  <a:pt x="564913" y="515767"/>
                  <a:pt x="574052" y="506628"/>
                  <a:pt x="585326" y="506628"/>
                </a:cubicBezTo>
                <a:close/>
                <a:moveTo>
                  <a:pt x="536549" y="506628"/>
                </a:moveTo>
                <a:cubicBezTo>
                  <a:pt x="547822" y="506628"/>
                  <a:pt x="556961" y="515767"/>
                  <a:pt x="556961" y="527040"/>
                </a:cubicBezTo>
                <a:cubicBezTo>
                  <a:pt x="556961" y="538314"/>
                  <a:pt x="547822" y="547453"/>
                  <a:pt x="536549" y="547453"/>
                </a:cubicBezTo>
                <a:cubicBezTo>
                  <a:pt x="525275" y="547453"/>
                  <a:pt x="516136" y="538314"/>
                  <a:pt x="516136" y="527040"/>
                </a:cubicBezTo>
                <a:cubicBezTo>
                  <a:pt x="516136" y="515767"/>
                  <a:pt x="525275" y="506628"/>
                  <a:pt x="536549" y="506628"/>
                </a:cubicBezTo>
                <a:close/>
                <a:moveTo>
                  <a:pt x="487772" y="506628"/>
                </a:moveTo>
                <a:cubicBezTo>
                  <a:pt x="499045" y="506628"/>
                  <a:pt x="508184" y="515767"/>
                  <a:pt x="508184" y="527040"/>
                </a:cubicBezTo>
                <a:cubicBezTo>
                  <a:pt x="508184" y="538314"/>
                  <a:pt x="499045" y="547453"/>
                  <a:pt x="487772" y="547453"/>
                </a:cubicBezTo>
                <a:cubicBezTo>
                  <a:pt x="476498" y="547453"/>
                  <a:pt x="467359" y="538314"/>
                  <a:pt x="467359" y="527040"/>
                </a:cubicBezTo>
                <a:cubicBezTo>
                  <a:pt x="467359" y="515767"/>
                  <a:pt x="476498" y="506628"/>
                  <a:pt x="487772" y="506628"/>
                </a:cubicBezTo>
                <a:close/>
                <a:moveTo>
                  <a:pt x="438994" y="506628"/>
                </a:moveTo>
                <a:cubicBezTo>
                  <a:pt x="450268" y="506628"/>
                  <a:pt x="459407" y="515767"/>
                  <a:pt x="459407" y="527040"/>
                </a:cubicBezTo>
                <a:cubicBezTo>
                  <a:pt x="459407" y="538314"/>
                  <a:pt x="450268" y="547453"/>
                  <a:pt x="438994" y="547453"/>
                </a:cubicBezTo>
                <a:cubicBezTo>
                  <a:pt x="427721" y="547453"/>
                  <a:pt x="418582" y="538314"/>
                  <a:pt x="418582" y="527040"/>
                </a:cubicBezTo>
                <a:cubicBezTo>
                  <a:pt x="418582" y="515767"/>
                  <a:pt x="427721" y="506628"/>
                  <a:pt x="438994" y="506628"/>
                </a:cubicBezTo>
                <a:close/>
                <a:moveTo>
                  <a:pt x="390217" y="506628"/>
                </a:moveTo>
                <a:cubicBezTo>
                  <a:pt x="401491" y="506628"/>
                  <a:pt x="410630" y="515767"/>
                  <a:pt x="410630" y="527040"/>
                </a:cubicBezTo>
                <a:cubicBezTo>
                  <a:pt x="410630" y="538314"/>
                  <a:pt x="401491" y="547453"/>
                  <a:pt x="390217" y="547453"/>
                </a:cubicBezTo>
                <a:cubicBezTo>
                  <a:pt x="378944" y="547453"/>
                  <a:pt x="369805" y="538314"/>
                  <a:pt x="369805" y="527040"/>
                </a:cubicBezTo>
                <a:cubicBezTo>
                  <a:pt x="369805" y="515767"/>
                  <a:pt x="378944" y="506628"/>
                  <a:pt x="390217" y="506628"/>
                </a:cubicBezTo>
                <a:close/>
                <a:moveTo>
                  <a:pt x="341440" y="506628"/>
                </a:moveTo>
                <a:cubicBezTo>
                  <a:pt x="352714" y="506628"/>
                  <a:pt x="361853" y="515767"/>
                  <a:pt x="361853" y="527040"/>
                </a:cubicBezTo>
                <a:cubicBezTo>
                  <a:pt x="361853" y="538314"/>
                  <a:pt x="352714" y="547453"/>
                  <a:pt x="341440" y="547453"/>
                </a:cubicBezTo>
                <a:cubicBezTo>
                  <a:pt x="330166" y="547453"/>
                  <a:pt x="321028" y="538314"/>
                  <a:pt x="321028" y="527040"/>
                </a:cubicBezTo>
                <a:cubicBezTo>
                  <a:pt x="321028" y="515767"/>
                  <a:pt x="330166" y="506628"/>
                  <a:pt x="341440" y="506628"/>
                </a:cubicBezTo>
                <a:close/>
                <a:moveTo>
                  <a:pt x="292663" y="506628"/>
                </a:moveTo>
                <a:cubicBezTo>
                  <a:pt x="303937" y="506628"/>
                  <a:pt x="313076" y="515767"/>
                  <a:pt x="313076" y="527040"/>
                </a:cubicBezTo>
                <a:cubicBezTo>
                  <a:pt x="313076" y="538314"/>
                  <a:pt x="303937" y="547453"/>
                  <a:pt x="292663" y="547453"/>
                </a:cubicBezTo>
                <a:cubicBezTo>
                  <a:pt x="281389" y="547453"/>
                  <a:pt x="272251" y="538314"/>
                  <a:pt x="272251" y="527040"/>
                </a:cubicBezTo>
                <a:cubicBezTo>
                  <a:pt x="272251" y="515767"/>
                  <a:pt x="281389" y="506628"/>
                  <a:pt x="292663" y="506628"/>
                </a:cubicBezTo>
                <a:close/>
                <a:moveTo>
                  <a:pt x="243886" y="506628"/>
                </a:moveTo>
                <a:cubicBezTo>
                  <a:pt x="255160" y="506628"/>
                  <a:pt x="264299" y="515767"/>
                  <a:pt x="264299" y="527040"/>
                </a:cubicBezTo>
                <a:cubicBezTo>
                  <a:pt x="264299" y="538314"/>
                  <a:pt x="255160" y="547453"/>
                  <a:pt x="243886" y="547453"/>
                </a:cubicBezTo>
                <a:cubicBezTo>
                  <a:pt x="232612" y="547453"/>
                  <a:pt x="223473" y="538314"/>
                  <a:pt x="223473" y="527040"/>
                </a:cubicBezTo>
                <a:cubicBezTo>
                  <a:pt x="223473" y="515767"/>
                  <a:pt x="232612" y="506628"/>
                  <a:pt x="243886" y="506628"/>
                </a:cubicBezTo>
                <a:close/>
                <a:moveTo>
                  <a:pt x="195109" y="506628"/>
                </a:moveTo>
                <a:cubicBezTo>
                  <a:pt x="206383" y="506628"/>
                  <a:pt x="215522" y="515767"/>
                  <a:pt x="215522" y="527040"/>
                </a:cubicBezTo>
                <a:cubicBezTo>
                  <a:pt x="215522" y="538314"/>
                  <a:pt x="206383" y="547453"/>
                  <a:pt x="195109" y="547453"/>
                </a:cubicBezTo>
                <a:cubicBezTo>
                  <a:pt x="183835" y="547453"/>
                  <a:pt x="174696" y="538314"/>
                  <a:pt x="174696" y="527040"/>
                </a:cubicBezTo>
                <a:cubicBezTo>
                  <a:pt x="174696" y="515767"/>
                  <a:pt x="183835" y="506628"/>
                  <a:pt x="195109" y="506628"/>
                </a:cubicBezTo>
                <a:close/>
                <a:moveTo>
                  <a:pt x="146332" y="506628"/>
                </a:moveTo>
                <a:cubicBezTo>
                  <a:pt x="157606" y="506628"/>
                  <a:pt x="166745" y="515767"/>
                  <a:pt x="166745" y="527040"/>
                </a:cubicBezTo>
                <a:cubicBezTo>
                  <a:pt x="166745" y="538314"/>
                  <a:pt x="157606" y="547453"/>
                  <a:pt x="146332" y="547453"/>
                </a:cubicBezTo>
                <a:cubicBezTo>
                  <a:pt x="135058" y="547453"/>
                  <a:pt x="125919" y="538314"/>
                  <a:pt x="125919" y="527040"/>
                </a:cubicBezTo>
                <a:cubicBezTo>
                  <a:pt x="125919" y="515767"/>
                  <a:pt x="135058" y="506628"/>
                  <a:pt x="146332" y="506628"/>
                </a:cubicBezTo>
                <a:close/>
                <a:moveTo>
                  <a:pt x="97555" y="506628"/>
                </a:moveTo>
                <a:cubicBezTo>
                  <a:pt x="108829" y="506628"/>
                  <a:pt x="117968" y="515767"/>
                  <a:pt x="117968" y="527040"/>
                </a:cubicBezTo>
                <a:cubicBezTo>
                  <a:pt x="117968" y="538314"/>
                  <a:pt x="108829" y="547453"/>
                  <a:pt x="97555" y="547453"/>
                </a:cubicBezTo>
                <a:cubicBezTo>
                  <a:pt x="86281" y="547453"/>
                  <a:pt x="77142" y="538314"/>
                  <a:pt x="77142" y="527040"/>
                </a:cubicBezTo>
                <a:cubicBezTo>
                  <a:pt x="77142" y="515767"/>
                  <a:pt x="86281" y="506628"/>
                  <a:pt x="97555" y="506628"/>
                </a:cubicBezTo>
                <a:close/>
                <a:moveTo>
                  <a:pt x="48778" y="506628"/>
                </a:moveTo>
                <a:cubicBezTo>
                  <a:pt x="60052" y="506628"/>
                  <a:pt x="69191" y="515767"/>
                  <a:pt x="69191" y="527040"/>
                </a:cubicBezTo>
                <a:cubicBezTo>
                  <a:pt x="69191" y="538314"/>
                  <a:pt x="60052" y="547453"/>
                  <a:pt x="48778" y="547453"/>
                </a:cubicBezTo>
                <a:cubicBezTo>
                  <a:pt x="37504" y="547453"/>
                  <a:pt x="28365" y="538314"/>
                  <a:pt x="28365" y="527040"/>
                </a:cubicBezTo>
                <a:cubicBezTo>
                  <a:pt x="28365" y="515767"/>
                  <a:pt x="37504" y="506628"/>
                  <a:pt x="48778" y="506628"/>
                </a:cubicBezTo>
                <a:close/>
                <a:moveTo>
                  <a:pt x="2" y="506628"/>
                </a:moveTo>
                <a:cubicBezTo>
                  <a:pt x="11275" y="506628"/>
                  <a:pt x="20414" y="515767"/>
                  <a:pt x="20414" y="527040"/>
                </a:cubicBezTo>
                <a:cubicBezTo>
                  <a:pt x="20414" y="538314"/>
                  <a:pt x="11275" y="547453"/>
                  <a:pt x="2" y="547453"/>
                </a:cubicBezTo>
                <a:lnTo>
                  <a:pt x="0" y="547452"/>
                </a:lnTo>
                <a:lnTo>
                  <a:pt x="0" y="506629"/>
                </a:lnTo>
                <a:close/>
                <a:moveTo>
                  <a:pt x="877988" y="452541"/>
                </a:moveTo>
                <a:cubicBezTo>
                  <a:pt x="883625" y="452541"/>
                  <a:pt x="888728" y="454826"/>
                  <a:pt x="892422" y="458520"/>
                </a:cubicBezTo>
                <a:lnTo>
                  <a:pt x="896859" y="469231"/>
                </a:lnTo>
                <a:lnTo>
                  <a:pt x="889104" y="485329"/>
                </a:lnTo>
                <a:lnTo>
                  <a:pt x="885092" y="491933"/>
                </a:lnTo>
                <a:lnTo>
                  <a:pt x="877988" y="493367"/>
                </a:lnTo>
                <a:cubicBezTo>
                  <a:pt x="866714" y="493367"/>
                  <a:pt x="857575" y="484228"/>
                  <a:pt x="857575" y="472954"/>
                </a:cubicBezTo>
                <a:cubicBezTo>
                  <a:pt x="857575" y="461680"/>
                  <a:pt x="866714" y="452541"/>
                  <a:pt x="877988" y="452541"/>
                </a:cubicBezTo>
                <a:close/>
                <a:moveTo>
                  <a:pt x="829211" y="452541"/>
                </a:moveTo>
                <a:cubicBezTo>
                  <a:pt x="840485" y="452541"/>
                  <a:pt x="849624" y="461680"/>
                  <a:pt x="849624" y="472954"/>
                </a:cubicBezTo>
                <a:cubicBezTo>
                  <a:pt x="849624" y="484228"/>
                  <a:pt x="840485" y="493367"/>
                  <a:pt x="829211" y="493367"/>
                </a:cubicBezTo>
                <a:cubicBezTo>
                  <a:pt x="817937" y="493367"/>
                  <a:pt x="808798" y="484228"/>
                  <a:pt x="808798" y="472954"/>
                </a:cubicBezTo>
                <a:cubicBezTo>
                  <a:pt x="808798" y="461680"/>
                  <a:pt x="817937" y="452541"/>
                  <a:pt x="829211" y="452541"/>
                </a:cubicBezTo>
                <a:close/>
                <a:moveTo>
                  <a:pt x="780434" y="452541"/>
                </a:moveTo>
                <a:cubicBezTo>
                  <a:pt x="791708" y="452541"/>
                  <a:pt x="800847" y="461680"/>
                  <a:pt x="800847" y="472954"/>
                </a:cubicBezTo>
                <a:cubicBezTo>
                  <a:pt x="800847" y="484228"/>
                  <a:pt x="791708" y="493367"/>
                  <a:pt x="780434" y="493367"/>
                </a:cubicBezTo>
                <a:cubicBezTo>
                  <a:pt x="769160" y="493367"/>
                  <a:pt x="760021" y="484228"/>
                  <a:pt x="760021" y="472954"/>
                </a:cubicBezTo>
                <a:cubicBezTo>
                  <a:pt x="760021" y="461680"/>
                  <a:pt x="769160" y="452541"/>
                  <a:pt x="780434" y="452541"/>
                </a:cubicBezTo>
                <a:close/>
                <a:moveTo>
                  <a:pt x="731657" y="452541"/>
                </a:moveTo>
                <a:cubicBezTo>
                  <a:pt x="742931" y="452541"/>
                  <a:pt x="752070" y="461680"/>
                  <a:pt x="752070" y="472954"/>
                </a:cubicBezTo>
                <a:cubicBezTo>
                  <a:pt x="752070" y="484228"/>
                  <a:pt x="742931" y="493367"/>
                  <a:pt x="731657" y="493367"/>
                </a:cubicBezTo>
                <a:cubicBezTo>
                  <a:pt x="720383" y="493367"/>
                  <a:pt x="711244" y="484228"/>
                  <a:pt x="711244" y="472954"/>
                </a:cubicBezTo>
                <a:cubicBezTo>
                  <a:pt x="711244" y="461680"/>
                  <a:pt x="720383" y="452541"/>
                  <a:pt x="731657" y="452541"/>
                </a:cubicBezTo>
                <a:close/>
                <a:moveTo>
                  <a:pt x="682880" y="452541"/>
                </a:moveTo>
                <a:cubicBezTo>
                  <a:pt x="694153" y="452541"/>
                  <a:pt x="703293" y="461680"/>
                  <a:pt x="703293" y="472954"/>
                </a:cubicBezTo>
                <a:cubicBezTo>
                  <a:pt x="703293" y="484228"/>
                  <a:pt x="694153" y="493367"/>
                  <a:pt x="682880" y="493367"/>
                </a:cubicBezTo>
                <a:cubicBezTo>
                  <a:pt x="671606" y="493367"/>
                  <a:pt x="662467" y="484228"/>
                  <a:pt x="662467" y="472954"/>
                </a:cubicBezTo>
                <a:cubicBezTo>
                  <a:pt x="662467" y="461680"/>
                  <a:pt x="671606" y="452541"/>
                  <a:pt x="682880" y="452541"/>
                </a:cubicBezTo>
                <a:close/>
                <a:moveTo>
                  <a:pt x="634103" y="452541"/>
                </a:moveTo>
                <a:cubicBezTo>
                  <a:pt x="645377" y="452541"/>
                  <a:pt x="654516" y="461680"/>
                  <a:pt x="654516" y="472954"/>
                </a:cubicBezTo>
                <a:cubicBezTo>
                  <a:pt x="654516" y="484228"/>
                  <a:pt x="645377" y="493367"/>
                  <a:pt x="634103" y="493367"/>
                </a:cubicBezTo>
                <a:cubicBezTo>
                  <a:pt x="622829" y="493367"/>
                  <a:pt x="613690" y="484228"/>
                  <a:pt x="613690" y="472954"/>
                </a:cubicBezTo>
                <a:cubicBezTo>
                  <a:pt x="613690" y="461680"/>
                  <a:pt x="622829" y="452541"/>
                  <a:pt x="634103" y="452541"/>
                </a:cubicBezTo>
                <a:close/>
                <a:moveTo>
                  <a:pt x="585326" y="452541"/>
                </a:moveTo>
                <a:cubicBezTo>
                  <a:pt x="596599" y="452541"/>
                  <a:pt x="605738" y="461680"/>
                  <a:pt x="605738" y="472954"/>
                </a:cubicBezTo>
                <a:cubicBezTo>
                  <a:pt x="605738" y="484228"/>
                  <a:pt x="596599" y="493367"/>
                  <a:pt x="585326" y="493367"/>
                </a:cubicBezTo>
                <a:cubicBezTo>
                  <a:pt x="574052" y="493367"/>
                  <a:pt x="564913" y="484228"/>
                  <a:pt x="564913" y="472954"/>
                </a:cubicBezTo>
                <a:cubicBezTo>
                  <a:pt x="564913" y="461680"/>
                  <a:pt x="574052" y="452541"/>
                  <a:pt x="585326" y="452541"/>
                </a:cubicBezTo>
                <a:close/>
                <a:moveTo>
                  <a:pt x="536549" y="452541"/>
                </a:moveTo>
                <a:cubicBezTo>
                  <a:pt x="547822" y="452541"/>
                  <a:pt x="556961" y="461680"/>
                  <a:pt x="556961" y="472954"/>
                </a:cubicBezTo>
                <a:cubicBezTo>
                  <a:pt x="556961" y="484228"/>
                  <a:pt x="547822" y="493367"/>
                  <a:pt x="536549" y="493367"/>
                </a:cubicBezTo>
                <a:cubicBezTo>
                  <a:pt x="525275" y="493367"/>
                  <a:pt x="516136" y="484228"/>
                  <a:pt x="516136" y="472954"/>
                </a:cubicBezTo>
                <a:cubicBezTo>
                  <a:pt x="516136" y="461680"/>
                  <a:pt x="525275" y="452541"/>
                  <a:pt x="536549" y="452541"/>
                </a:cubicBezTo>
                <a:close/>
                <a:moveTo>
                  <a:pt x="487772" y="452541"/>
                </a:moveTo>
                <a:cubicBezTo>
                  <a:pt x="499045" y="452541"/>
                  <a:pt x="508184" y="461680"/>
                  <a:pt x="508184" y="472954"/>
                </a:cubicBezTo>
                <a:cubicBezTo>
                  <a:pt x="508184" y="484228"/>
                  <a:pt x="499045" y="493367"/>
                  <a:pt x="487772" y="493367"/>
                </a:cubicBezTo>
                <a:cubicBezTo>
                  <a:pt x="476498" y="493367"/>
                  <a:pt x="467359" y="484228"/>
                  <a:pt x="467359" y="472954"/>
                </a:cubicBezTo>
                <a:cubicBezTo>
                  <a:pt x="467359" y="461680"/>
                  <a:pt x="476498" y="452541"/>
                  <a:pt x="487772" y="452541"/>
                </a:cubicBezTo>
                <a:close/>
                <a:moveTo>
                  <a:pt x="438994" y="452541"/>
                </a:moveTo>
                <a:cubicBezTo>
                  <a:pt x="450268" y="452541"/>
                  <a:pt x="459407" y="461680"/>
                  <a:pt x="459407" y="472954"/>
                </a:cubicBezTo>
                <a:cubicBezTo>
                  <a:pt x="459407" y="484228"/>
                  <a:pt x="450268" y="493367"/>
                  <a:pt x="438994" y="493367"/>
                </a:cubicBezTo>
                <a:cubicBezTo>
                  <a:pt x="427721" y="493367"/>
                  <a:pt x="418582" y="484228"/>
                  <a:pt x="418582" y="472954"/>
                </a:cubicBezTo>
                <a:cubicBezTo>
                  <a:pt x="418582" y="461680"/>
                  <a:pt x="427721" y="452541"/>
                  <a:pt x="438994" y="452541"/>
                </a:cubicBezTo>
                <a:close/>
                <a:moveTo>
                  <a:pt x="390217" y="452541"/>
                </a:moveTo>
                <a:cubicBezTo>
                  <a:pt x="401491" y="452541"/>
                  <a:pt x="410630" y="461680"/>
                  <a:pt x="410630" y="472954"/>
                </a:cubicBezTo>
                <a:cubicBezTo>
                  <a:pt x="410630" y="484228"/>
                  <a:pt x="401491" y="493367"/>
                  <a:pt x="390217" y="493367"/>
                </a:cubicBezTo>
                <a:cubicBezTo>
                  <a:pt x="378944" y="493367"/>
                  <a:pt x="369805" y="484228"/>
                  <a:pt x="369805" y="472954"/>
                </a:cubicBezTo>
                <a:cubicBezTo>
                  <a:pt x="369805" y="461680"/>
                  <a:pt x="378944" y="452541"/>
                  <a:pt x="390217" y="452541"/>
                </a:cubicBezTo>
                <a:close/>
                <a:moveTo>
                  <a:pt x="341440" y="452541"/>
                </a:moveTo>
                <a:cubicBezTo>
                  <a:pt x="352714" y="452541"/>
                  <a:pt x="361853" y="461680"/>
                  <a:pt x="361853" y="472954"/>
                </a:cubicBezTo>
                <a:cubicBezTo>
                  <a:pt x="361853" y="484228"/>
                  <a:pt x="352714" y="493367"/>
                  <a:pt x="341440" y="493367"/>
                </a:cubicBezTo>
                <a:cubicBezTo>
                  <a:pt x="330166" y="493367"/>
                  <a:pt x="321028" y="484228"/>
                  <a:pt x="321028" y="472954"/>
                </a:cubicBezTo>
                <a:cubicBezTo>
                  <a:pt x="321028" y="461680"/>
                  <a:pt x="330166" y="452541"/>
                  <a:pt x="341440" y="452541"/>
                </a:cubicBezTo>
                <a:close/>
                <a:moveTo>
                  <a:pt x="292663" y="452541"/>
                </a:moveTo>
                <a:cubicBezTo>
                  <a:pt x="303937" y="452541"/>
                  <a:pt x="313076" y="461680"/>
                  <a:pt x="313076" y="472954"/>
                </a:cubicBezTo>
                <a:cubicBezTo>
                  <a:pt x="313076" y="484228"/>
                  <a:pt x="303937" y="493367"/>
                  <a:pt x="292663" y="493367"/>
                </a:cubicBezTo>
                <a:cubicBezTo>
                  <a:pt x="281389" y="493367"/>
                  <a:pt x="272251" y="484228"/>
                  <a:pt x="272251" y="472954"/>
                </a:cubicBezTo>
                <a:cubicBezTo>
                  <a:pt x="272251" y="461680"/>
                  <a:pt x="281389" y="452541"/>
                  <a:pt x="292663" y="452541"/>
                </a:cubicBezTo>
                <a:close/>
                <a:moveTo>
                  <a:pt x="243886" y="452541"/>
                </a:moveTo>
                <a:cubicBezTo>
                  <a:pt x="255160" y="452541"/>
                  <a:pt x="264299" y="461680"/>
                  <a:pt x="264299" y="472954"/>
                </a:cubicBezTo>
                <a:cubicBezTo>
                  <a:pt x="264299" y="484228"/>
                  <a:pt x="255160" y="493367"/>
                  <a:pt x="243886" y="493367"/>
                </a:cubicBezTo>
                <a:cubicBezTo>
                  <a:pt x="232612" y="493367"/>
                  <a:pt x="223473" y="484228"/>
                  <a:pt x="223473" y="472954"/>
                </a:cubicBezTo>
                <a:cubicBezTo>
                  <a:pt x="223473" y="461680"/>
                  <a:pt x="232612" y="452541"/>
                  <a:pt x="243886" y="452541"/>
                </a:cubicBezTo>
                <a:close/>
                <a:moveTo>
                  <a:pt x="195109" y="452541"/>
                </a:moveTo>
                <a:cubicBezTo>
                  <a:pt x="206383" y="452541"/>
                  <a:pt x="215522" y="461680"/>
                  <a:pt x="215522" y="472954"/>
                </a:cubicBezTo>
                <a:cubicBezTo>
                  <a:pt x="215522" y="484228"/>
                  <a:pt x="206383" y="493367"/>
                  <a:pt x="195109" y="493367"/>
                </a:cubicBezTo>
                <a:cubicBezTo>
                  <a:pt x="183835" y="493367"/>
                  <a:pt x="174696" y="484228"/>
                  <a:pt x="174696" y="472954"/>
                </a:cubicBezTo>
                <a:cubicBezTo>
                  <a:pt x="174696" y="461680"/>
                  <a:pt x="183835" y="452541"/>
                  <a:pt x="195109" y="452541"/>
                </a:cubicBezTo>
                <a:close/>
                <a:moveTo>
                  <a:pt x="146332" y="452541"/>
                </a:moveTo>
                <a:cubicBezTo>
                  <a:pt x="157606" y="452541"/>
                  <a:pt x="166745" y="461680"/>
                  <a:pt x="166745" y="472954"/>
                </a:cubicBezTo>
                <a:cubicBezTo>
                  <a:pt x="166745" y="484228"/>
                  <a:pt x="157606" y="493367"/>
                  <a:pt x="146332" y="493367"/>
                </a:cubicBezTo>
                <a:cubicBezTo>
                  <a:pt x="135058" y="493367"/>
                  <a:pt x="125919" y="484228"/>
                  <a:pt x="125919" y="472954"/>
                </a:cubicBezTo>
                <a:cubicBezTo>
                  <a:pt x="125919" y="461680"/>
                  <a:pt x="135058" y="452541"/>
                  <a:pt x="146332" y="452541"/>
                </a:cubicBezTo>
                <a:close/>
                <a:moveTo>
                  <a:pt x="97555" y="452541"/>
                </a:moveTo>
                <a:cubicBezTo>
                  <a:pt x="108829" y="452541"/>
                  <a:pt x="117968" y="461680"/>
                  <a:pt x="117968" y="472954"/>
                </a:cubicBezTo>
                <a:cubicBezTo>
                  <a:pt x="117968" y="484228"/>
                  <a:pt x="108829" y="493367"/>
                  <a:pt x="97555" y="493367"/>
                </a:cubicBezTo>
                <a:cubicBezTo>
                  <a:pt x="86281" y="493367"/>
                  <a:pt x="77142" y="484228"/>
                  <a:pt x="77142" y="472954"/>
                </a:cubicBezTo>
                <a:cubicBezTo>
                  <a:pt x="77142" y="461680"/>
                  <a:pt x="86281" y="452541"/>
                  <a:pt x="97555" y="452541"/>
                </a:cubicBezTo>
                <a:close/>
                <a:moveTo>
                  <a:pt x="48778" y="452541"/>
                </a:moveTo>
                <a:cubicBezTo>
                  <a:pt x="60052" y="452541"/>
                  <a:pt x="69191" y="461680"/>
                  <a:pt x="69191" y="472954"/>
                </a:cubicBezTo>
                <a:cubicBezTo>
                  <a:pt x="69191" y="484228"/>
                  <a:pt x="60052" y="493367"/>
                  <a:pt x="48778" y="493367"/>
                </a:cubicBezTo>
                <a:cubicBezTo>
                  <a:pt x="37504" y="493367"/>
                  <a:pt x="28365" y="484228"/>
                  <a:pt x="28365" y="472954"/>
                </a:cubicBezTo>
                <a:cubicBezTo>
                  <a:pt x="28365" y="461680"/>
                  <a:pt x="37504" y="452541"/>
                  <a:pt x="48778" y="452541"/>
                </a:cubicBezTo>
                <a:close/>
                <a:moveTo>
                  <a:pt x="2" y="452541"/>
                </a:moveTo>
                <a:cubicBezTo>
                  <a:pt x="11275" y="452541"/>
                  <a:pt x="20414" y="461680"/>
                  <a:pt x="20414" y="472954"/>
                </a:cubicBezTo>
                <a:cubicBezTo>
                  <a:pt x="20414" y="484228"/>
                  <a:pt x="11275" y="493367"/>
                  <a:pt x="2" y="493367"/>
                </a:cubicBezTo>
                <a:lnTo>
                  <a:pt x="0" y="493366"/>
                </a:lnTo>
                <a:lnTo>
                  <a:pt x="0" y="452542"/>
                </a:lnTo>
                <a:close/>
                <a:moveTo>
                  <a:pt x="926765" y="398455"/>
                </a:moveTo>
                <a:lnTo>
                  <a:pt x="930582" y="399226"/>
                </a:lnTo>
                <a:lnTo>
                  <a:pt x="913716" y="434236"/>
                </a:lnTo>
                <a:lnTo>
                  <a:pt x="912331" y="433302"/>
                </a:lnTo>
                <a:cubicBezTo>
                  <a:pt x="908637" y="429608"/>
                  <a:pt x="906352" y="424505"/>
                  <a:pt x="906352" y="418868"/>
                </a:cubicBezTo>
                <a:cubicBezTo>
                  <a:pt x="906352" y="407594"/>
                  <a:pt x="915491" y="398455"/>
                  <a:pt x="926765" y="398455"/>
                </a:cubicBezTo>
                <a:close/>
                <a:moveTo>
                  <a:pt x="877988" y="398455"/>
                </a:moveTo>
                <a:cubicBezTo>
                  <a:pt x="889262" y="398455"/>
                  <a:pt x="898401" y="407594"/>
                  <a:pt x="898401" y="418868"/>
                </a:cubicBezTo>
                <a:cubicBezTo>
                  <a:pt x="898401" y="430142"/>
                  <a:pt x="889262" y="439281"/>
                  <a:pt x="877988" y="439281"/>
                </a:cubicBezTo>
                <a:cubicBezTo>
                  <a:pt x="866714" y="439281"/>
                  <a:pt x="857575" y="430142"/>
                  <a:pt x="857575" y="418868"/>
                </a:cubicBezTo>
                <a:cubicBezTo>
                  <a:pt x="857575" y="407594"/>
                  <a:pt x="866714" y="398455"/>
                  <a:pt x="877988" y="398455"/>
                </a:cubicBezTo>
                <a:close/>
                <a:moveTo>
                  <a:pt x="829211" y="398455"/>
                </a:moveTo>
                <a:cubicBezTo>
                  <a:pt x="840485" y="398455"/>
                  <a:pt x="849624" y="407594"/>
                  <a:pt x="849624" y="418868"/>
                </a:cubicBezTo>
                <a:cubicBezTo>
                  <a:pt x="849624" y="430142"/>
                  <a:pt x="840485" y="439281"/>
                  <a:pt x="829211" y="439281"/>
                </a:cubicBezTo>
                <a:cubicBezTo>
                  <a:pt x="817937" y="439281"/>
                  <a:pt x="808798" y="430142"/>
                  <a:pt x="808798" y="418868"/>
                </a:cubicBezTo>
                <a:cubicBezTo>
                  <a:pt x="808798" y="407594"/>
                  <a:pt x="817937" y="398455"/>
                  <a:pt x="829211" y="398455"/>
                </a:cubicBezTo>
                <a:close/>
                <a:moveTo>
                  <a:pt x="780434" y="398455"/>
                </a:moveTo>
                <a:cubicBezTo>
                  <a:pt x="791708" y="398455"/>
                  <a:pt x="800847" y="407594"/>
                  <a:pt x="800847" y="418868"/>
                </a:cubicBezTo>
                <a:cubicBezTo>
                  <a:pt x="800847" y="430142"/>
                  <a:pt x="791708" y="439281"/>
                  <a:pt x="780434" y="439281"/>
                </a:cubicBezTo>
                <a:cubicBezTo>
                  <a:pt x="769160" y="439281"/>
                  <a:pt x="760021" y="430142"/>
                  <a:pt x="760021" y="418868"/>
                </a:cubicBezTo>
                <a:cubicBezTo>
                  <a:pt x="760021" y="407594"/>
                  <a:pt x="769160" y="398455"/>
                  <a:pt x="780434" y="398455"/>
                </a:cubicBezTo>
                <a:close/>
                <a:moveTo>
                  <a:pt x="731657" y="398455"/>
                </a:moveTo>
                <a:cubicBezTo>
                  <a:pt x="742931" y="398455"/>
                  <a:pt x="752070" y="407594"/>
                  <a:pt x="752070" y="418868"/>
                </a:cubicBezTo>
                <a:cubicBezTo>
                  <a:pt x="752070" y="430142"/>
                  <a:pt x="742931" y="439281"/>
                  <a:pt x="731657" y="439281"/>
                </a:cubicBezTo>
                <a:cubicBezTo>
                  <a:pt x="720383" y="439281"/>
                  <a:pt x="711244" y="430142"/>
                  <a:pt x="711244" y="418868"/>
                </a:cubicBezTo>
                <a:cubicBezTo>
                  <a:pt x="711244" y="407594"/>
                  <a:pt x="720383" y="398455"/>
                  <a:pt x="731657" y="398455"/>
                </a:cubicBezTo>
                <a:close/>
                <a:moveTo>
                  <a:pt x="682880" y="398455"/>
                </a:moveTo>
                <a:cubicBezTo>
                  <a:pt x="694153" y="398455"/>
                  <a:pt x="703293" y="407594"/>
                  <a:pt x="703293" y="418868"/>
                </a:cubicBezTo>
                <a:cubicBezTo>
                  <a:pt x="703293" y="430142"/>
                  <a:pt x="694153" y="439281"/>
                  <a:pt x="682880" y="439281"/>
                </a:cubicBezTo>
                <a:cubicBezTo>
                  <a:pt x="671606" y="439281"/>
                  <a:pt x="662467" y="430142"/>
                  <a:pt x="662467" y="418868"/>
                </a:cubicBezTo>
                <a:cubicBezTo>
                  <a:pt x="662467" y="407594"/>
                  <a:pt x="671606" y="398455"/>
                  <a:pt x="682880" y="398455"/>
                </a:cubicBezTo>
                <a:close/>
                <a:moveTo>
                  <a:pt x="634103" y="398455"/>
                </a:moveTo>
                <a:cubicBezTo>
                  <a:pt x="645377" y="398455"/>
                  <a:pt x="654516" y="407594"/>
                  <a:pt x="654516" y="418868"/>
                </a:cubicBezTo>
                <a:cubicBezTo>
                  <a:pt x="654516" y="430142"/>
                  <a:pt x="645377" y="439281"/>
                  <a:pt x="634103" y="439281"/>
                </a:cubicBezTo>
                <a:cubicBezTo>
                  <a:pt x="622829" y="439281"/>
                  <a:pt x="613690" y="430142"/>
                  <a:pt x="613690" y="418868"/>
                </a:cubicBezTo>
                <a:cubicBezTo>
                  <a:pt x="613690" y="407594"/>
                  <a:pt x="622829" y="398455"/>
                  <a:pt x="634103" y="398455"/>
                </a:cubicBezTo>
                <a:close/>
                <a:moveTo>
                  <a:pt x="585326" y="398455"/>
                </a:moveTo>
                <a:cubicBezTo>
                  <a:pt x="596599" y="398455"/>
                  <a:pt x="605738" y="407594"/>
                  <a:pt x="605738" y="418868"/>
                </a:cubicBezTo>
                <a:cubicBezTo>
                  <a:pt x="605738" y="430142"/>
                  <a:pt x="596599" y="439281"/>
                  <a:pt x="585326" y="439281"/>
                </a:cubicBezTo>
                <a:cubicBezTo>
                  <a:pt x="574052" y="439281"/>
                  <a:pt x="564913" y="430142"/>
                  <a:pt x="564913" y="418868"/>
                </a:cubicBezTo>
                <a:cubicBezTo>
                  <a:pt x="564913" y="407594"/>
                  <a:pt x="574052" y="398455"/>
                  <a:pt x="585326" y="398455"/>
                </a:cubicBezTo>
                <a:close/>
                <a:moveTo>
                  <a:pt x="536549" y="398455"/>
                </a:moveTo>
                <a:cubicBezTo>
                  <a:pt x="547822" y="398455"/>
                  <a:pt x="556961" y="407594"/>
                  <a:pt x="556961" y="418868"/>
                </a:cubicBezTo>
                <a:cubicBezTo>
                  <a:pt x="556961" y="430142"/>
                  <a:pt x="547822" y="439281"/>
                  <a:pt x="536549" y="439281"/>
                </a:cubicBezTo>
                <a:cubicBezTo>
                  <a:pt x="525275" y="439281"/>
                  <a:pt x="516136" y="430142"/>
                  <a:pt x="516136" y="418868"/>
                </a:cubicBezTo>
                <a:cubicBezTo>
                  <a:pt x="516136" y="407594"/>
                  <a:pt x="525275" y="398455"/>
                  <a:pt x="536549" y="398455"/>
                </a:cubicBezTo>
                <a:close/>
                <a:moveTo>
                  <a:pt x="487772" y="398455"/>
                </a:moveTo>
                <a:cubicBezTo>
                  <a:pt x="499045" y="398455"/>
                  <a:pt x="508184" y="407594"/>
                  <a:pt x="508184" y="418868"/>
                </a:cubicBezTo>
                <a:cubicBezTo>
                  <a:pt x="508184" y="430142"/>
                  <a:pt x="499045" y="439281"/>
                  <a:pt x="487772" y="439281"/>
                </a:cubicBezTo>
                <a:cubicBezTo>
                  <a:pt x="476498" y="439281"/>
                  <a:pt x="467359" y="430142"/>
                  <a:pt x="467359" y="418868"/>
                </a:cubicBezTo>
                <a:cubicBezTo>
                  <a:pt x="467359" y="407594"/>
                  <a:pt x="476498" y="398455"/>
                  <a:pt x="487772" y="398455"/>
                </a:cubicBezTo>
                <a:close/>
                <a:moveTo>
                  <a:pt x="438994" y="398455"/>
                </a:moveTo>
                <a:cubicBezTo>
                  <a:pt x="450268" y="398455"/>
                  <a:pt x="459407" y="407594"/>
                  <a:pt x="459407" y="418868"/>
                </a:cubicBezTo>
                <a:cubicBezTo>
                  <a:pt x="459407" y="430142"/>
                  <a:pt x="450268" y="439281"/>
                  <a:pt x="438994" y="439281"/>
                </a:cubicBezTo>
                <a:cubicBezTo>
                  <a:pt x="427721" y="439281"/>
                  <a:pt x="418582" y="430142"/>
                  <a:pt x="418582" y="418868"/>
                </a:cubicBezTo>
                <a:cubicBezTo>
                  <a:pt x="418582" y="407594"/>
                  <a:pt x="427721" y="398455"/>
                  <a:pt x="438994" y="398455"/>
                </a:cubicBezTo>
                <a:close/>
                <a:moveTo>
                  <a:pt x="390217" y="398455"/>
                </a:moveTo>
                <a:cubicBezTo>
                  <a:pt x="401491" y="398455"/>
                  <a:pt x="410630" y="407594"/>
                  <a:pt x="410630" y="418868"/>
                </a:cubicBezTo>
                <a:cubicBezTo>
                  <a:pt x="410630" y="430142"/>
                  <a:pt x="401491" y="439281"/>
                  <a:pt x="390217" y="439281"/>
                </a:cubicBezTo>
                <a:cubicBezTo>
                  <a:pt x="378944" y="439281"/>
                  <a:pt x="369805" y="430142"/>
                  <a:pt x="369805" y="418868"/>
                </a:cubicBezTo>
                <a:cubicBezTo>
                  <a:pt x="369805" y="407594"/>
                  <a:pt x="378944" y="398455"/>
                  <a:pt x="390217" y="398455"/>
                </a:cubicBezTo>
                <a:close/>
                <a:moveTo>
                  <a:pt x="341440" y="398455"/>
                </a:moveTo>
                <a:cubicBezTo>
                  <a:pt x="352714" y="398455"/>
                  <a:pt x="361853" y="407594"/>
                  <a:pt x="361853" y="418868"/>
                </a:cubicBezTo>
                <a:cubicBezTo>
                  <a:pt x="361853" y="430142"/>
                  <a:pt x="352714" y="439281"/>
                  <a:pt x="341440" y="439281"/>
                </a:cubicBezTo>
                <a:cubicBezTo>
                  <a:pt x="330166" y="439281"/>
                  <a:pt x="321028" y="430142"/>
                  <a:pt x="321028" y="418868"/>
                </a:cubicBezTo>
                <a:cubicBezTo>
                  <a:pt x="321028" y="407594"/>
                  <a:pt x="330166" y="398455"/>
                  <a:pt x="341440" y="398455"/>
                </a:cubicBezTo>
                <a:close/>
                <a:moveTo>
                  <a:pt x="292663" y="398455"/>
                </a:moveTo>
                <a:cubicBezTo>
                  <a:pt x="303937" y="398455"/>
                  <a:pt x="313076" y="407594"/>
                  <a:pt x="313076" y="418868"/>
                </a:cubicBezTo>
                <a:cubicBezTo>
                  <a:pt x="313076" y="430142"/>
                  <a:pt x="303937" y="439281"/>
                  <a:pt x="292663" y="439281"/>
                </a:cubicBezTo>
                <a:cubicBezTo>
                  <a:pt x="281389" y="439281"/>
                  <a:pt x="272251" y="430142"/>
                  <a:pt x="272251" y="418868"/>
                </a:cubicBezTo>
                <a:cubicBezTo>
                  <a:pt x="272251" y="407594"/>
                  <a:pt x="281389" y="398455"/>
                  <a:pt x="292663" y="398455"/>
                </a:cubicBezTo>
                <a:close/>
                <a:moveTo>
                  <a:pt x="243886" y="398455"/>
                </a:moveTo>
                <a:cubicBezTo>
                  <a:pt x="255160" y="398455"/>
                  <a:pt x="264299" y="407594"/>
                  <a:pt x="264299" y="418868"/>
                </a:cubicBezTo>
                <a:cubicBezTo>
                  <a:pt x="264299" y="430142"/>
                  <a:pt x="255160" y="439281"/>
                  <a:pt x="243886" y="439281"/>
                </a:cubicBezTo>
                <a:cubicBezTo>
                  <a:pt x="232612" y="439281"/>
                  <a:pt x="223473" y="430142"/>
                  <a:pt x="223473" y="418868"/>
                </a:cubicBezTo>
                <a:cubicBezTo>
                  <a:pt x="223473" y="407594"/>
                  <a:pt x="232612" y="398455"/>
                  <a:pt x="243886" y="398455"/>
                </a:cubicBezTo>
                <a:close/>
                <a:moveTo>
                  <a:pt x="195109" y="398455"/>
                </a:moveTo>
                <a:cubicBezTo>
                  <a:pt x="206383" y="398455"/>
                  <a:pt x="215522" y="407594"/>
                  <a:pt x="215522" y="418868"/>
                </a:cubicBezTo>
                <a:cubicBezTo>
                  <a:pt x="215522" y="430142"/>
                  <a:pt x="206383" y="439281"/>
                  <a:pt x="195109" y="439281"/>
                </a:cubicBezTo>
                <a:cubicBezTo>
                  <a:pt x="183835" y="439281"/>
                  <a:pt x="174696" y="430142"/>
                  <a:pt x="174696" y="418868"/>
                </a:cubicBezTo>
                <a:cubicBezTo>
                  <a:pt x="174696" y="407594"/>
                  <a:pt x="183835" y="398455"/>
                  <a:pt x="195109" y="398455"/>
                </a:cubicBezTo>
                <a:close/>
                <a:moveTo>
                  <a:pt x="146332" y="398455"/>
                </a:moveTo>
                <a:cubicBezTo>
                  <a:pt x="157606" y="398455"/>
                  <a:pt x="166745" y="407594"/>
                  <a:pt x="166745" y="418868"/>
                </a:cubicBezTo>
                <a:cubicBezTo>
                  <a:pt x="166745" y="430142"/>
                  <a:pt x="157606" y="439281"/>
                  <a:pt x="146332" y="439281"/>
                </a:cubicBezTo>
                <a:cubicBezTo>
                  <a:pt x="135058" y="439281"/>
                  <a:pt x="125919" y="430142"/>
                  <a:pt x="125919" y="418868"/>
                </a:cubicBezTo>
                <a:cubicBezTo>
                  <a:pt x="125919" y="407594"/>
                  <a:pt x="135058" y="398455"/>
                  <a:pt x="146332" y="398455"/>
                </a:cubicBezTo>
                <a:close/>
                <a:moveTo>
                  <a:pt x="97555" y="398455"/>
                </a:moveTo>
                <a:cubicBezTo>
                  <a:pt x="108829" y="398455"/>
                  <a:pt x="117968" y="407594"/>
                  <a:pt x="117968" y="418868"/>
                </a:cubicBezTo>
                <a:cubicBezTo>
                  <a:pt x="117968" y="430142"/>
                  <a:pt x="108829" y="439281"/>
                  <a:pt x="97555" y="439281"/>
                </a:cubicBezTo>
                <a:cubicBezTo>
                  <a:pt x="86281" y="439281"/>
                  <a:pt x="77142" y="430142"/>
                  <a:pt x="77142" y="418868"/>
                </a:cubicBezTo>
                <a:cubicBezTo>
                  <a:pt x="77142" y="407594"/>
                  <a:pt x="86281" y="398455"/>
                  <a:pt x="97555" y="398455"/>
                </a:cubicBezTo>
                <a:close/>
                <a:moveTo>
                  <a:pt x="48778" y="398455"/>
                </a:moveTo>
                <a:cubicBezTo>
                  <a:pt x="60052" y="398455"/>
                  <a:pt x="69191" y="407594"/>
                  <a:pt x="69191" y="418868"/>
                </a:cubicBezTo>
                <a:cubicBezTo>
                  <a:pt x="69191" y="430142"/>
                  <a:pt x="60052" y="439281"/>
                  <a:pt x="48778" y="439281"/>
                </a:cubicBezTo>
                <a:cubicBezTo>
                  <a:pt x="37504" y="439281"/>
                  <a:pt x="28365" y="430142"/>
                  <a:pt x="28365" y="418868"/>
                </a:cubicBezTo>
                <a:cubicBezTo>
                  <a:pt x="28365" y="407594"/>
                  <a:pt x="37504" y="398455"/>
                  <a:pt x="48778" y="398455"/>
                </a:cubicBezTo>
                <a:close/>
                <a:moveTo>
                  <a:pt x="2" y="398455"/>
                </a:moveTo>
                <a:cubicBezTo>
                  <a:pt x="11275" y="398455"/>
                  <a:pt x="20414" y="407594"/>
                  <a:pt x="20414" y="418868"/>
                </a:cubicBezTo>
                <a:cubicBezTo>
                  <a:pt x="20414" y="430142"/>
                  <a:pt x="11275" y="439281"/>
                  <a:pt x="2" y="439281"/>
                </a:cubicBezTo>
                <a:lnTo>
                  <a:pt x="0" y="439280"/>
                </a:lnTo>
                <a:lnTo>
                  <a:pt x="0" y="398456"/>
                </a:lnTo>
                <a:close/>
                <a:moveTo>
                  <a:pt x="926765" y="344369"/>
                </a:moveTo>
                <a:cubicBezTo>
                  <a:pt x="932402" y="344369"/>
                  <a:pt x="937505" y="346654"/>
                  <a:pt x="941199" y="350348"/>
                </a:cubicBezTo>
                <a:lnTo>
                  <a:pt x="945200" y="360008"/>
                </a:lnTo>
                <a:lnTo>
                  <a:pt x="937178" y="381927"/>
                </a:lnTo>
                <a:lnTo>
                  <a:pt x="934711" y="383591"/>
                </a:lnTo>
                <a:cubicBezTo>
                  <a:pt x="932268" y="384624"/>
                  <a:pt x="929583" y="385195"/>
                  <a:pt x="926765" y="385195"/>
                </a:cubicBezTo>
                <a:cubicBezTo>
                  <a:pt x="915491" y="385195"/>
                  <a:pt x="906352" y="376056"/>
                  <a:pt x="906352" y="364782"/>
                </a:cubicBezTo>
                <a:cubicBezTo>
                  <a:pt x="906352" y="353508"/>
                  <a:pt x="915491" y="344369"/>
                  <a:pt x="926765" y="344369"/>
                </a:cubicBezTo>
                <a:close/>
                <a:moveTo>
                  <a:pt x="877988" y="344369"/>
                </a:moveTo>
                <a:cubicBezTo>
                  <a:pt x="889262" y="344369"/>
                  <a:pt x="898401" y="353508"/>
                  <a:pt x="898401" y="364782"/>
                </a:cubicBezTo>
                <a:cubicBezTo>
                  <a:pt x="898401" y="376056"/>
                  <a:pt x="889262" y="385195"/>
                  <a:pt x="877988" y="385195"/>
                </a:cubicBezTo>
                <a:cubicBezTo>
                  <a:pt x="866714" y="385195"/>
                  <a:pt x="857575" y="376056"/>
                  <a:pt x="857575" y="364782"/>
                </a:cubicBezTo>
                <a:cubicBezTo>
                  <a:pt x="857575" y="353508"/>
                  <a:pt x="866714" y="344369"/>
                  <a:pt x="877988" y="344369"/>
                </a:cubicBezTo>
                <a:close/>
                <a:moveTo>
                  <a:pt x="829211" y="344369"/>
                </a:moveTo>
                <a:cubicBezTo>
                  <a:pt x="840485" y="344369"/>
                  <a:pt x="849624" y="353508"/>
                  <a:pt x="849624" y="364782"/>
                </a:cubicBezTo>
                <a:cubicBezTo>
                  <a:pt x="849624" y="376056"/>
                  <a:pt x="840485" y="385195"/>
                  <a:pt x="829211" y="385195"/>
                </a:cubicBezTo>
                <a:cubicBezTo>
                  <a:pt x="817937" y="385195"/>
                  <a:pt x="808798" y="376056"/>
                  <a:pt x="808798" y="364782"/>
                </a:cubicBezTo>
                <a:cubicBezTo>
                  <a:pt x="808798" y="353508"/>
                  <a:pt x="817937" y="344369"/>
                  <a:pt x="829211" y="344369"/>
                </a:cubicBezTo>
                <a:close/>
                <a:moveTo>
                  <a:pt x="780434" y="344369"/>
                </a:moveTo>
                <a:cubicBezTo>
                  <a:pt x="791708" y="344369"/>
                  <a:pt x="800847" y="353508"/>
                  <a:pt x="800847" y="364782"/>
                </a:cubicBezTo>
                <a:cubicBezTo>
                  <a:pt x="800847" y="376056"/>
                  <a:pt x="791708" y="385195"/>
                  <a:pt x="780434" y="385195"/>
                </a:cubicBezTo>
                <a:cubicBezTo>
                  <a:pt x="769160" y="385195"/>
                  <a:pt x="760021" y="376056"/>
                  <a:pt x="760021" y="364782"/>
                </a:cubicBezTo>
                <a:cubicBezTo>
                  <a:pt x="760021" y="353508"/>
                  <a:pt x="769160" y="344369"/>
                  <a:pt x="780434" y="344369"/>
                </a:cubicBezTo>
                <a:close/>
                <a:moveTo>
                  <a:pt x="731657" y="344369"/>
                </a:moveTo>
                <a:cubicBezTo>
                  <a:pt x="742931" y="344369"/>
                  <a:pt x="752070" y="353508"/>
                  <a:pt x="752070" y="364782"/>
                </a:cubicBezTo>
                <a:cubicBezTo>
                  <a:pt x="752070" y="376056"/>
                  <a:pt x="742931" y="385195"/>
                  <a:pt x="731657" y="385195"/>
                </a:cubicBezTo>
                <a:cubicBezTo>
                  <a:pt x="720383" y="385195"/>
                  <a:pt x="711244" y="376056"/>
                  <a:pt x="711244" y="364782"/>
                </a:cubicBezTo>
                <a:cubicBezTo>
                  <a:pt x="711244" y="353508"/>
                  <a:pt x="720383" y="344369"/>
                  <a:pt x="731657" y="344369"/>
                </a:cubicBezTo>
                <a:close/>
                <a:moveTo>
                  <a:pt x="682880" y="344369"/>
                </a:moveTo>
                <a:cubicBezTo>
                  <a:pt x="694153" y="344369"/>
                  <a:pt x="703293" y="353508"/>
                  <a:pt x="703293" y="364782"/>
                </a:cubicBezTo>
                <a:cubicBezTo>
                  <a:pt x="703293" y="376056"/>
                  <a:pt x="694153" y="385195"/>
                  <a:pt x="682880" y="385195"/>
                </a:cubicBezTo>
                <a:cubicBezTo>
                  <a:pt x="671606" y="385195"/>
                  <a:pt x="662467" y="376056"/>
                  <a:pt x="662467" y="364782"/>
                </a:cubicBezTo>
                <a:cubicBezTo>
                  <a:pt x="662467" y="353508"/>
                  <a:pt x="671606" y="344369"/>
                  <a:pt x="682880" y="344369"/>
                </a:cubicBezTo>
                <a:close/>
                <a:moveTo>
                  <a:pt x="634103" y="344369"/>
                </a:moveTo>
                <a:cubicBezTo>
                  <a:pt x="645377" y="344369"/>
                  <a:pt x="654516" y="353508"/>
                  <a:pt x="654516" y="364782"/>
                </a:cubicBezTo>
                <a:cubicBezTo>
                  <a:pt x="654516" y="376056"/>
                  <a:pt x="645377" y="385195"/>
                  <a:pt x="634103" y="385195"/>
                </a:cubicBezTo>
                <a:cubicBezTo>
                  <a:pt x="622829" y="385195"/>
                  <a:pt x="613690" y="376056"/>
                  <a:pt x="613690" y="364782"/>
                </a:cubicBezTo>
                <a:cubicBezTo>
                  <a:pt x="613690" y="353508"/>
                  <a:pt x="622829" y="344369"/>
                  <a:pt x="634103" y="344369"/>
                </a:cubicBezTo>
                <a:close/>
                <a:moveTo>
                  <a:pt x="585326" y="344369"/>
                </a:moveTo>
                <a:cubicBezTo>
                  <a:pt x="596599" y="344369"/>
                  <a:pt x="605738" y="353508"/>
                  <a:pt x="605738" y="364782"/>
                </a:cubicBezTo>
                <a:cubicBezTo>
                  <a:pt x="605738" y="376056"/>
                  <a:pt x="596599" y="385195"/>
                  <a:pt x="585326" y="385195"/>
                </a:cubicBezTo>
                <a:cubicBezTo>
                  <a:pt x="574052" y="385195"/>
                  <a:pt x="564913" y="376056"/>
                  <a:pt x="564913" y="364782"/>
                </a:cubicBezTo>
                <a:cubicBezTo>
                  <a:pt x="564913" y="353508"/>
                  <a:pt x="574052" y="344369"/>
                  <a:pt x="585326" y="344369"/>
                </a:cubicBezTo>
                <a:close/>
                <a:moveTo>
                  <a:pt x="536549" y="344369"/>
                </a:moveTo>
                <a:cubicBezTo>
                  <a:pt x="547822" y="344369"/>
                  <a:pt x="556961" y="353508"/>
                  <a:pt x="556961" y="364782"/>
                </a:cubicBezTo>
                <a:cubicBezTo>
                  <a:pt x="556961" y="376056"/>
                  <a:pt x="547822" y="385195"/>
                  <a:pt x="536549" y="385195"/>
                </a:cubicBezTo>
                <a:cubicBezTo>
                  <a:pt x="525275" y="385195"/>
                  <a:pt x="516136" y="376056"/>
                  <a:pt x="516136" y="364782"/>
                </a:cubicBezTo>
                <a:cubicBezTo>
                  <a:pt x="516136" y="353508"/>
                  <a:pt x="525275" y="344369"/>
                  <a:pt x="536549" y="344369"/>
                </a:cubicBezTo>
                <a:close/>
                <a:moveTo>
                  <a:pt x="487772" y="344369"/>
                </a:moveTo>
                <a:cubicBezTo>
                  <a:pt x="499045" y="344369"/>
                  <a:pt x="508184" y="353508"/>
                  <a:pt x="508184" y="364782"/>
                </a:cubicBezTo>
                <a:cubicBezTo>
                  <a:pt x="508184" y="376056"/>
                  <a:pt x="499045" y="385195"/>
                  <a:pt x="487772" y="385195"/>
                </a:cubicBezTo>
                <a:cubicBezTo>
                  <a:pt x="476498" y="385195"/>
                  <a:pt x="467359" y="376056"/>
                  <a:pt x="467359" y="364782"/>
                </a:cubicBezTo>
                <a:cubicBezTo>
                  <a:pt x="467359" y="353508"/>
                  <a:pt x="476498" y="344369"/>
                  <a:pt x="487772" y="344369"/>
                </a:cubicBezTo>
                <a:close/>
                <a:moveTo>
                  <a:pt x="438994" y="344369"/>
                </a:moveTo>
                <a:cubicBezTo>
                  <a:pt x="450268" y="344369"/>
                  <a:pt x="459407" y="353508"/>
                  <a:pt x="459407" y="364782"/>
                </a:cubicBezTo>
                <a:cubicBezTo>
                  <a:pt x="459407" y="376056"/>
                  <a:pt x="450268" y="385195"/>
                  <a:pt x="438994" y="385195"/>
                </a:cubicBezTo>
                <a:cubicBezTo>
                  <a:pt x="427721" y="385195"/>
                  <a:pt x="418582" y="376056"/>
                  <a:pt x="418582" y="364782"/>
                </a:cubicBezTo>
                <a:cubicBezTo>
                  <a:pt x="418582" y="353508"/>
                  <a:pt x="427721" y="344369"/>
                  <a:pt x="438994" y="344369"/>
                </a:cubicBezTo>
                <a:close/>
                <a:moveTo>
                  <a:pt x="390217" y="344369"/>
                </a:moveTo>
                <a:cubicBezTo>
                  <a:pt x="401491" y="344369"/>
                  <a:pt x="410630" y="353508"/>
                  <a:pt x="410630" y="364782"/>
                </a:cubicBezTo>
                <a:cubicBezTo>
                  <a:pt x="410630" y="376056"/>
                  <a:pt x="401491" y="385195"/>
                  <a:pt x="390217" y="385195"/>
                </a:cubicBezTo>
                <a:cubicBezTo>
                  <a:pt x="378944" y="385195"/>
                  <a:pt x="369805" y="376056"/>
                  <a:pt x="369805" y="364782"/>
                </a:cubicBezTo>
                <a:cubicBezTo>
                  <a:pt x="369805" y="353508"/>
                  <a:pt x="378944" y="344369"/>
                  <a:pt x="390217" y="344369"/>
                </a:cubicBezTo>
                <a:close/>
                <a:moveTo>
                  <a:pt x="341440" y="344369"/>
                </a:moveTo>
                <a:cubicBezTo>
                  <a:pt x="352714" y="344369"/>
                  <a:pt x="361853" y="353508"/>
                  <a:pt x="361853" y="364782"/>
                </a:cubicBezTo>
                <a:cubicBezTo>
                  <a:pt x="361853" y="376056"/>
                  <a:pt x="352714" y="385195"/>
                  <a:pt x="341440" y="385195"/>
                </a:cubicBezTo>
                <a:cubicBezTo>
                  <a:pt x="330166" y="385195"/>
                  <a:pt x="321028" y="376056"/>
                  <a:pt x="321028" y="364782"/>
                </a:cubicBezTo>
                <a:cubicBezTo>
                  <a:pt x="321028" y="353508"/>
                  <a:pt x="330166" y="344369"/>
                  <a:pt x="341440" y="344369"/>
                </a:cubicBezTo>
                <a:close/>
                <a:moveTo>
                  <a:pt x="292663" y="344369"/>
                </a:moveTo>
                <a:cubicBezTo>
                  <a:pt x="303937" y="344369"/>
                  <a:pt x="313076" y="353508"/>
                  <a:pt x="313076" y="364782"/>
                </a:cubicBezTo>
                <a:cubicBezTo>
                  <a:pt x="313076" y="376056"/>
                  <a:pt x="303937" y="385195"/>
                  <a:pt x="292663" y="385195"/>
                </a:cubicBezTo>
                <a:cubicBezTo>
                  <a:pt x="281389" y="385195"/>
                  <a:pt x="272251" y="376056"/>
                  <a:pt x="272251" y="364782"/>
                </a:cubicBezTo>
                <a:cubicBezTo>
                  <a:pt x="272251" y="353508"/>
                  <a:pt x="281389" y="344369"/>
                  <a:pt x="292663" y="344369"/>
                </a:cubicBezTo>
                <a:close/>
                <a:moveTo>
                  <a:pt x="243886" y="344369"/>
                </a:moveTo>
                <a:cubicBezTo>
                  <a:pt x="255160" y="344369"/>
                  <a:pt x="264299" y="353508"/>
                  <a:pt x="264299" y="364782"/>
                </a:cubicBezTo>
                <a:cubicBezTo>
                  <a:pt x="264299" y="376056"/>
                  <a:pt x="255160" y="385195"/>
                  <a:pt x="243886" y="385195"/>
                </a:cubicBezTo>
                <a:cubicBezTo>
                  <a:pt x="232612" y="385195"/>
                  <a:pt x="223473" y="376056"/>
                  <a:pt x="223473" y="364782"/>
                </a:cubicBezTo>
                <a:cubicBezTo>
                  <a:pt x="223473" y="353508"/>
                  <a:pt x="232612" y="344369"/>
                  <a:pt x="243886" y="344369"/>
                </a:cubicBezTo>
                <a:close/>
                <a:moveTo>
                  <a:pt x="195109" y="344369"/>
                </a:moveTo>
                <a:cubicBezTo>
                  <a:pt x="206383" y="344369"/>
                  <a:pt x="215522" y="353508"/>
                  <a:pt x="215522" y="364782"/>
                </a:cubicBezTo>
                <a:cubicBezTo>
                  <a:pt x="215522" y="376056"/>
                  <a:pt x="206383" y="385195"/>
                  <a:pt x="195109" y="385195"/>
                </a:cubicBezTo>
                <a:cubicBezTo>
                  <a:pt x="183835" y="385195"/>
                  <a:pt x="174696" y="376056"/>
                  <a:pt x="174696" y="364782"/>
                </a:cubicBezTo>
                <a:cubicBezTo>
                  <a:pt x="174696" y="353508"/>
                  <a:pt x="183835" y="344369"/>
                  <a:pt x="195109" y="344369"/>
                </a:cubicBezTo>
                <a:close/>
                <a:moveTo>
                  <a:pt x="146332" y="344369"/>
                </a:moveTo>
                <a:cubicBezTo>
                  <a:pt x="157606" y="344369"/>
                  <a:pt x="166745" y="353508"/>
                  <a:pt x="166745" y="364782"/>
                </a:cubicBezTo>
                <a:cubicBezTo>
                  <a:pt x="166745" y="376056"/>
                  <a:pt x="157606" y="385195"/>
                  <a:pt x="146332" y="385195"/>
                </a:cubicBezTo>
                <a:cubicBezTo>
                  <a:pt x="135058" y="385195"/>
                  <a:pt x="125919" y="376056"/>
                  <a:pt x="125919" y="364782"/>
                </a:cubicBezTo>
                <a:cubicBezTo>
                  <a:pt x="125919" y="353508"/>
                  <a:pt x="135058" y="344369"/>
                  <a:pt x="146332" y="344369"/>
                </a:cubicBezTo>
                <a:close/>
                <a:moveTo>
                  <a:pt x="97555" y="344369"/>
                </a:moveTo>
                <a:cubicBezTo>
                  <a:pt x="108829" y="344369"/>
                  <a:pt x="117968" y="353508"/>
                  <a:pt x="117968" y="364782"/>
                </a:cubicBezTo>
                <a:cubicBezTo>
                  <a:pt x="117968" y="376056"/>
                  <a:pt x="108829" y="385195"/>
                  <a:pt x="97555" y="385195"/>
                </a:cubicBezTo>
                <a:cubicBezTo>
                  <a:pt x="86281" y="385195"/>
                  <a:pt x="77142" y="376056"/>
                  <a:pt x="77142" y="364782"/>
                </a:cubicBezTo>
                <a:cubicBezTo>
                  <a:pt x="77142" y="353508"/>
                  <a:pt x="86281" y="344369"/>
                  <a:pt x="97555" y="344369"/>
                </a:cubicBezTo>
                <a:close/>
                <a:moveTo>
                  <a:pt x="48778" y="344369"/>
                </a:moveTo>
                <a:cubicBezTo>
                  <a:pt x="60052" y="344369"/>
                  <a:pt x="69191" y="353508"/>
                  <a:pt x="69191" y="364782"/>
                </a:cubicBezTo>
                <a:cubicBezTo>
                  <a:pt x="69191" y="376056"/>
                  <a:pt x="60052" y="385195"/>
                  <a:pt x="48778" y="385195"/>
                </a:cubicBezTo>
                <a:cubicBezTo>
                  <a:pt x="37504" y="385195"/>
                  <a:pt x="28365" y="376056"/>
                  <a:pt x="28365" y="364782"/>
                </a:cubicBezTo>
                <a:cubicBezTo>
                  <a:pt x="28365" y="353508"/>
                  <a:pt x="37504" y="344369"/>
                  <a:pt x="48778" y="344369"/>
                </a:cubicBezTo>
                <a:close/>
                <a:moveTo>
                  <a:pt x="2" y="344369"/>
                </a:moveTo>
                <a:cubicBezTo>
                  <a:pt x="11275" y="344369"/>
                  <a:pt x="20414" y="353508"/>
                  <a:pt x="20414" y="364782"/>
                </a:cubicBezTo>
                <a:cubicBezTo>
                  <a:pt x="20414" y="376056"/>
                  <a:pt x="11275" y="385195"/>
                  <a:pt x="2" y="385195"/>
                </a:cubicBezTo>
                <a:lnTo>
                  <a:pt x="0" y="385194"/>
                </a:lnTo>
                <a:lnTo>
                  <a:pt x="0" y="344370"/>
                </a:lnTo>
                <a:close/>
                <a:moveTo>
                  <a:pt x="968876" y="291629"/>
                </a:moveTo>
                <a:lnTo>
                  <a:pt x="965684" y="304041"/>
                </a:lnTo>
                <a:lnTo>
                  <a:pt x="959440" y="321103"/>
                </a:lnTo>
                <a:lnTo>
                  <a:pt x="955129" y="310696"/>
                </a:lnTo>
                <a:cubicBezTo>
                  <a:pt x="955129" y="302240"/>
                  <a:pt x="960270" y="294986"/>
                  <a:pt x="967596" y="291887"/>
                </a:cubicBezTo>
                <a:close/>
                <a:moveTo>
                  <a:pt x="926765" y="290283"/>
                </a:moveTo>
                <a:cubicBezTo>
                  <a:pt x="938039" y="290283"/>
                  <a:pt x="947178" y="299422"/>
                  <a:pt x="947178" y="310696"/>
                </a:cubicBezTo>
                <a:cubicBezTo>
                  <a:pt x="947178" y="321970"/>
                  <a:pt x="938039" y="331108"/>
                  <a:pt x="926765" y="331108"/>
                </a:cubicBezTo>
                <a:cubicBezTo>
                  <a:pt x="915491" y="331108"/>
                  <a:pt x="906352" y="321970"/>
                  <a:pt x="906352" y="310696"/>
                </a:cubicBezTo>
                <a:cubicBezTo>
                  <a:pt x="906352" y="299422"/>
                  <a:pt x="915491" y="290283"/>
                  <a:pt x="926765" y="290283"/>
                </a:cubicBezTo>
                <a:close/>
                <a:moveTo>
                  <a:pt x="877988" y="290283"/>
                </a:moveTo>
                <a:cubicBezTo>
                  <a:pt x="889262" y="290283"/>
                  <a:pt x="898401" y="299422"/>
                  <a:pt x="898401" y="310696"/>
                </a:cubicBezTo>
                <a:cubicBezTo>
                  <a:pt x="898401" y="321970"/>
                  <a:pt x="889262" y="331108"/>
                  <a:pt x="877988" y="331108"/>
                </a:cubicBezTo>
                <a:cubicBezTo>
                  <a:pt x="866714" y="331108"/>
                  <a:pt x="857575" y="321970"/>
                  <a:pt x="857575" y="310696"/>
                </a:cubicBezTo>
                <a:cubicBezTo>
                  <a:pt x="857575" y="299422"/>
                  <a:pt x="866714" y="290283"/>
                  <a:pt x="877988" y="290283"/>
                </a:cubicBezTo>
                <a:close/>
                <a:moveTo>
                  <a:pt x="829211" y="290283"/>
                </a:moveTo>
                <a:cubicBezTo>
                  <a:pt x="840485" y="290283"/>
                  <a:pt x="849624" y="299422"/>
                  <a:pt x="849624" y="310696"/>
                </a:cubicBezTo>
                <a:cubicBezTo>
                  <a:pt x="849624" y="321970"/>
                  <a:pt x="840485" y="331108"/>
                  <a:pt x="829211" y="331108"/>
                </a:cubicBezTo>
                <a:cubicBezTo>
                  <a:pt x="817937" y="331108"/>
                  <a:pt x="808798" y="321970"/>
                  <a:pt x="808798" y="310696"/>
                </a:cubicBezTo>
                <a:cubicBezTo>
                  <a:pt x="808798" y="299422"/>
                  <a:pt x="817937" y="290283"/>
                  <a:pt x="829211" y="290283"/>
                </a:cubicBezTo>
                <a:close/>
                <a:moveTo>
                  <a:pt x="780434" y="290283"/>
                </a:moveTo>
                <a:cubicBezTo>
                  <a:pt x="791708" y="290283"/>
                  <a:pt x="800847" y="299422"/>
                  <a:pt x="800847" y="310696"/>
                </a:cubicBezTo>
                <a:cubicBezTo>
                  <a:pt x="800847" y="321970"/>
                  <a:pt x="791708" y="331108"/>
                  <a:pt x="780434" y="331108"/>
                </a:cubicBezTo>
                <a:cubicBezTo>
                  <a:pt x="769160" y="331108"/>
                  <a:pt x="760021" y="321970"/>
                  <a:pt x="760021" y="310696"/>
                </a:cubicBezTo>
                <a:cubicBezTo>
                  <a:pt x="760021" y="299422"/>
                  <a:pt x="769160" y="290283"/>
                  <a:pt x="780434" y="290283"/>
                </a:cubicBezTo>
                <a:close/>
                <a:moveTo>
                  <a:pt x="731657" y="290283"/>
                </a:moveTo>
                <a:cubicBezTo>
                  <a:pt x="742931" y="290283"/>
                  <a:pt x="752070" y="299422"/>
                  <a:pt x="752070" y="310696"/>
                </a:cubicBezTo>
                <a:cubicBezTo>
                  <a:pt x="752070" y="321970"/>
                  <a:pt x="742931" y="331108"/>
                  <a:pt x="731657" y="331108"/>
                </a:cubicBezTo>
                <a:cubicBezTo>
                  <a:pt x="720383" y="331108"/>
                  <a:pt x="711244" y="321970"/>
                  <a:pt x="711244" y="310696"/>
                </a:cubicBezTo>
                <a:cubicBezTo>
                  <a:pt x="711244" y="299422"/>
                  <a:pt x="720383" y="290283"/>
                  <a:pt x="731657" y="290283"/>
                </a:cubicBezTo>
                <a:close/>
                <a:moveTo>
                  <a:pt x="682880" y="290283"/>
                </a:moveTo>
                <a:cubicBezTo>
                  <a:pt x="694153" y="290283"/>
                  <a:pt x="703293" y="299422"/>
                  <a:pt x="703293" y="310696"/>
                </a:cubicBezTo>
                <a:cubicBezTo>
                  <a:pt x="703293" y="321970"/>
                  <a:pt x="694153" y="331108"/>
                  <a:pt x="682880" y="331108"/>
                </a:cubicBezTo>
                <a:cubicBezTo>
                  <a:pt x="671606" y="331108"/>
                  <a:pt x="662467" y="321970"/>
                  <a:pt x="662467" y="310696"/>
                </a:cubicBezTo>
                <a:cubicBezTo>
                  <a:pt x="662467" y="299422"/>
                  <a:pt x="671606" y="290283"/>
                  <a:pt x="682880" y="290283"/>
                </a:cubicBezTo>
                <a:close/>
                <a:moveTo>
                  <a:pt x="634103" y="290283"/>
                </a:moveTo>
                <a:cubicBezTo>
                  <a:pt x="645377" y="290283"/>
                  <a:pt x="654516" y="299422"/>
                  <a:pt x="654516" y="310696"/>
                </a:cubicBezTo>
                <a:cubicBezTo>
                  <a:pt x="654516" y="321970"/>
                  <a:pt x="645377" y="331108"/>
                  <a:pt x="634103" y="331108"/>
                </a:cubicBezTo>
                <a:cubicBezTo>
                  <a:pt x="622829" y="331108"/>
                  <a:pt x="613690" y="321970"/>
                  <a:pt x="613690" y="310696"/>
                </a:cubicBezTo>
                <a:cubicBezTo>
                  <a:pt x="613690" y="299422"/>
                  <a:pt x="622829" y="290283"/>
                  <a:pt x="634103" y="290283"/>
                </a:cubicBezTo>
                <a:close/>
                <a:moveTo>
                  <a:pt x="585326" y="290283"/>
                </a:moveTo>
                <a:cubicBezTo>
                  <a:pt x="596599" y="290283"/>
                  <a:pt x="605738" y="299422"/>
                  <a:pt x="605738" y="310696"/>
                </a:cubicBezTo>
                <a:cubicBezTo>
                  <a:pt x="605738" y="321970"/>
                  <a:pt x="596599" y="331108"/>
                  <a:pt x="585326" y="331108"/>
                </a:cubicBezTo>
                <a:cubicBezTo>
                  <a:pt x="574052" y="331108"/>
                  <a:pt x="564913" y="321970"/>
                  <a:pt x="564913" y="310696"/>
                </a:cubicBezTo>
                <a:cubicBezTo>
                  <a:pt x="564913" y="299422"/>
                  <a:pt x="574052" y="290283"/>
                  <a:pt x="585326" y="290283"/>
                </a:cubicBezTo>
                <a:close/>
                <a:moveTo>
                  <a:pt x="536549" y="290283"/>
                </a:moveTo>
                <a:cubicBezTo>
                  <a:pt x="547822" y="290283"/>
                  <a:pt x="556961" y="299422"/>
                  <a:pt x="556961" y="310696"/>
                </a:cubicBezTo>
                <a:cubicBezTo>
                  <a:pt x="556961" y="321970"/>
                  <a:pt x="547822" y="331108"/>
                  <a:pt x="536549" y="331108"/>
                </a:cubicBezTo>
                <a:cubicBezTo>
                  <a:pt x="525275" y="331108"/>
                  <a:pt x="516136" y="321970"/>
                  <a:pt x="516136" y="310696"/>
                </a:cubicBezTo>
                <a:cubicBezTo>
                  <a:pt x="516136" y="299422"/>
                  <a:pt x="525275" y="290283"/>
                  <a:pt x="536549" y="290283"/>
                </a:cubicBezTo>
                <a:close/>
                <a:moveTo>
                  <a:pt x="487772" y="290283"/>
                </a:moveTo>
                <a:cubicBezTo>
                  <a:pt x="499045" y="290283"/>
                  <a:pt x="508184" y="299422"/>
                  <a:pt x="508184" y="310696"/>
                </a:cubicBezTo>
                <a:cubicBezTo>
                  <a:pt x="508184" y="321970"/>
                  <a:pt x="499045" y="331108"/>
                  <a:pt x="487772" y="331108"/>
                </a:cubicBezTo>
                <a:cubicBezTo>
                  <a:pt x="476498" y="331108"/>
                  <a:pt x="467359" y="321970"/>
                  <a:pt x="467359" y="310696"/>
                </a:cubicBezTo>
                <a:cubicBezTo>
                  <a:pt x="467359" y="299422"/>
                  <a:pt x="476498" y="290283"/>
                  <a:pt x="487772" y="290283"/>
                </a:cubicBezTo>
                <a:close/>
                <a:moveTo>
                  <a:pt x="438994" y="290283"/>
                </a:moveTo>
                <a:cubicBezTo>
                  <a:pt x="450268" y="290283"/>
                  <a:pt x="459407" y="299422"/>
                  <a:pt x="459407" y="310696"/>
                </a:cubicBezTo>
                <a:cubicBezTo>
                  <a:pt x="459407" y="321970"/>
                  <a:pt x="450268" y="331108"/>
                  <a:pt x="438994" y="331108"/>
                </a:cubicBezTo>
                <a:cubicBezTo>
                  <a:pt x="427721" y="331108"/>
                  <a:pt x="418582" y="321970"/>
                  <a:pt x="418582" y="310696"/>
                </a:cubicBezTo>
                <a:cubicBezTo>
                  <a:pt x="418582" y="299422"/>
                  <a:pt x="427721" y="290283"/>
                  <a:pt x="438994" y="290283"/>
                </a:cubicBezTo>
                <a:close/>
                <a:moveTo>
                  <a:pt x="390217" y="290283"/>
                </a:moveTo>
                <a:cubicBezTo>
                  <a:pt x="401491" y="290283"/>
                  <a:pt x="410630" y="299422"/>
                  <a:pt x="410630" y="310696"/>
                </a:cubicBezTo>
                <a:cubicBezTo>
                  <a:pt x="410630" y="321970"/>
                  <a:pt x="401491" y="331108"/>
                  <a:pt x="390217" y="331108"/>
                </a:cubicBezTo>
                <a:cubicBezTo>
                  <a:pt x="378944" y="331108"/>
                  <a:pt x="369805" y="321970"/>
                  <a:pt x="369805" y="310696"/>
                </a:cubicBezTo>
                <a:cubicBezTo>
                  <a:pt x="369805" y="299422"/>
                  <a:pt x="378944" y="290283"/>
                  <a:pt x="390217" y="290283"/>
                </a:cubicBezTo>
                <a:close/>
                <a:moveTo>
                  <a:pt x="341440" y="290283"/>
                </a:moveTo>
                <a:cubicBezTo>
                  <a:pt x="352714" y="290283"/>
                  <a:pt x="361853" y="299422"/>
                  <a:pt x="361853" y="310696"/>
                </a:cubicBezTo>
                <a:cubicBezTo>
                  <a:pt x="361853" y="321970"/>
                  <a:pt x="352714" y="331108"/>
                  <a:pt x="341440" y="331108"/>
                </a:cubicBezTo>
                <a:cubicBezTo>
                  <a:pt x="330166" y="331108"/>
                  <a:pt x="321028" y="321970"/>
                  <a:pt x="321028" y="310696"/>
                </a:cubicBezTo>
                <a:cubicBezTo>
                  <a:pt x="321028" y="299422"/>
                  <a:pt x="330166" y="290283"/>
                  <a:pt x="341440" y="290283"/>
                </a:cubicBezTo>
                <a:close/>
                <a:moveTo>
                  <a:pt x="292663" y="290283"/>
                </a:moveTo>
                <a:cubicBezTo>
                  <a:pt x="303937" y="290283"/>
                  <a:pt x="313076" y="299422"/>
                  <a:pt x="313076" y="310696"/>
                </a:cubicBezTo>
                <a:cubicBezTo>
                  <a:pt x="313076" y="321970"/>
                  <a:pt x="303937" y="331108"/>
                  <a:pt x="292663" y="331108"/>
                </a:cubicBezTo>
                <a:cubicBezTo>
                  <a:pt x="281389" y="331108"/>
                  <a:pt x="272251" y="321970"/>
                  <a:pt x="272251" y="310696"/>
                </a:cubicBezTo>
                <a:cubicBezTo>
                  <a:pt x="272251" y="299422"/>
                  <a:pt x="281389" y="290283"/>
                  <a:pt x="292663" y="290283"/>
                </a:cubicBezTo>
                <a:close/>
                <a:moveTo>
                  <a:pt x="243886" y="290283"/>
                </a:moveTo>
                <a:cubicBezTo>
                  <a:pt x="255160" y="290283"/>
                  <a:pt x="264299" y="299422"/>
                  <a:pt x="264299" y="310696"/>
                </a:cubicBezTo>
                <a:cubicBezTo>
                  <a:pt x="264299" y="321970"/>
                  <a:pt x="255160" y="331108"/>
                  <a:pt x="243886" y="331108"/>
                </a:cubicBezTo>
                <a:cubicBezTo>
                  <a:pt x="232612" y="331108"/>
                  <a:pt x="223473" y="321970"/>
                  <a:pt x="223473" y="310696"/>
                </a:cubicBezTo>
                <a:cubicBezTo>
                  <a:pt x="223473" y="299422"/>
                  <a:pt x="232612" y="290283"/>
                  <a:pt x="243886" y="290283"/>
                </a:cubicBezTo>
                <a:close/>
                <a:moveTo>
                  <a:pt x="195109" y="290283"/>
                </a:moveTo>
                <a:cubicBezTo>
                  <a:pt x="206383" y="290283"/>
                  <a:pt x="215522" y="299422"/>
                  <a:pt x="215522" y="310696"/>
                </a:cubicBezTo>
                <a:cubicBezTo>
                  <a:pt x="215522" y="321970"/>
                  <a:pt x="206383" y="331108"/>
                  <a:pt x="195109" y="331108"/>
                </a:cubicBezTo>
                <a:cubicBezTo>
                  <a:pt x="183835" y="331108"/>
                  <a:pt x="174696" y="321970"/>
                  <a:pt x="174696" y="310696"/>
                </a:cubicBezTo>
                <a:cubicBezTo>
                  <a:pt x="174696" y="299422"/>
                  <a:pt x="183835" y="290283"/>
                  <a:pt x="195109" y="290283"/>
                </a:cubicBezTo>
                <a:close/>
                <a:moveTo>
                  <a:pt x="146332" y="290283"/>
                </a:moveTo>
                <a:cubicBezTo>
                  <a:pt x="157606" y="290283"/>
                  <a:pt x="166745" y="299422"/>
                  <a:pt x="166745" y="310696"/>
                </a:cubicBezTo>
                <a:cubicBezTo>
                  <a:pt x="166745" y="321970"/>
                  <a:pt x="157606" y="331108"/>
                  <a:pt x="146332" y="331108"/>
                </a:cubicBezTo>
                <a:cubicBezTo>
                  <a:pt x="135058" y="331108"/>
                  <a:pt x="125919" y="321970"/>
                  <a:pt x="125919" y="310696"/>
                </a:cubicBezTo>
                <a:cubicBezTo>
                  <a:pt x="125919" y="299422"/>
                  <a:pt x="135058" y="290283"/>
                  <a:pt x="146332" y="290283"/>
                </a:cubicBezTo>
                <a:close/>
                <a:moveTo>
                  <a:pt x="97555" y="290283"/>
                </a:moveTo>
                <a:cubicBezTo>
                  <a:pt x="108829" y="290283"/>
                  <a:pt x="117968" y="299422"/>
                  <a:pt x="117968" y="310696"/>
                </a:cubicBezTo>
                <a:cubicBezTo>
                  <a:pt x="117968" y="321970"/>
                  <a:pt x="108829" y="331108"/>
                  <a:pt x="97555" y="331108"/>
                </a:cubicBezTo>
                <a:cubicBezTo>
                  <a:pt x="86281" y="331108"/>
                  <a:pt x="77142" y="321970"/>
                  <a:pt x="77142" y="310696"/>
                </a:cubicBezTo>
                <a:cubicBezTo>
                  <a:pt x="77142" y="299422"/>
                  <a:pt x="86281" y="290283"/>
                  <a:pt x="97555" y="290283"/>
                </a:cubicBezTo>
                <a:close/>
                <a:moveTo>
                  <a:pt x="48778" y="290283"/>
                </a:moveTo>
                <a:cubicBezTo>
                  <a:pt x="60052" y="290283"/>
                  <a:pt x="69191" y="299422"/>
                  <a:pt x="69191" y="310696"/>
                </a:cubicBezTo>
                <a:cubicBezTo>
                  <a:pt x="69191" y="321970"/>
                  <a:pt x="60052" y="331108"/>
                  <a:pt x="48778" y="331108"/>
                </a:cubicBezTo>
                <a:cubicBezTo>
                  <a:pt x="37504" y="331108"/>
                  <a:pt x="28365" y="321970"/>
                  <a:pt x="28365" y="310696"/>
                </a:cubicBezTo>
                <a:cubicBezTo>
                  <a:pt x="28365" y="299422"/>
                  <a:pt x="37504" y="290283"/>
                  <a:pt x="48778" y="290283"/>
                </a:cubicBezTo>
                <a:close/>
                <a:moveTo>
                  <a:pt x="2" y="290283"/>
                </a:moveTo>
                <a:cubicBezTo>
                  <a:pt x="11275" y="290283"/>
                  <a:pt x="20414" y="299422"/>
                  <a:pt x="20414" y="310696"/>
                </a:cubicBezTo>
                <a:cubicBezTo>
                  <a:pt x="20414" y="321970"/>
                  <a:pt x="11275" y="331108"/>
                  <a:pt x="2" y="331108"/>
                </a:cubicBezTo>
                <a:lnTo>
                  <a:pt x="0" y="331107"/>
                </a:lnTo>
                <a:lnTo>
                  <a:pt x="0" y="290284"/>
                </a:lnTo>
                <a:close/>
                <a:moveTo>
                  <a:pt x="975542" y="236197"/>
                </a:moveTo>
                <a:lnTo>
                  <a:pt x="982755" y="237653"/>
                </a:lnTo>
                <a:lnTo>
                  <a:pt x="972775" y="276464"/>
                </a:lnTo>
                <a:lnTo>
                  <a:pt x="967596" y="275418"/>
                </a:lnTo>
                <a:cubicBezTo>
                  <a:pt x="960270" y="272320"/>
                  <a:pt x="955129" y="265065"/>
                  <a:pt x="955129" y="256609"/>
                </a:cubicBezTo>
                <a:cubicBezTo>
                  <a:pt x="955129" y="245336"/>
                  <a:pt x="964268" y="236197"/>
                  <a:pt x="975542" y="236197"/>
                </a:cubicBezTo>
                <a:close/>
                <a:moveTo>
                  <a:pt x="926765" y="236197"/>
                </a:moveTo>
                <a:cubicBezTo>
                  <a:pt x="938039" y="236197"/>
                  <a:pt x="947178" y="245336"/>
                  <a:pt x="947178" y="256609"/>
                </a:cubicBezTo>
                <a:cubicBezTo>
                  <a:pt x="947178" y="267883"/>
                  <a:pt x="938039" y="277022"/>
                  <a:pt x="926765" y="277022"/>
                </a:cubicBezTo>
                <a:cubicBezTo>
                  <a:pt x="915491" y="277022"/>
                  <a:pt x="906352" y="267883"/>
                  <a:pt x="906352" y="256609"/>
                </a:cubicBezTo>
                <a:cubicBezTo>
                  <a:pt x="906352" y="245336"/>
                  <a:pt x="915491" y="236197"/>
                  <a:pt x="926765" y="236197"/>
                </a:cubicBezTo>
                <a:close/>
                <a:moveTo>
                  <a:pt x="877988" y="236197"/>
                </a:moveTo>
                <a:cubicBezTo>
                  <a:pt x="889262" y="236197"/>
                  <a:pt x="898401" y="245336"/>
                  <a:pt x="898401" y="256609"/>
                </a:cubicBezTo>
                <a:cubicBezTo>
                  <a:pt x="898401" y="267883"/>
                  <a:pt x="889262" y="277022"/>
                  <a:pt x="877988" y="277022"/>
                </a:cubicBezTo>
                <a:cubicBezTo>
                  <a:pt x="866714" y="277022"/>
                  <a:pt x="857575" y="267883"/>
                  <a:pt x="857575" y="256609"/>
                </a:cubicBezTo>
                <a:cubicBezTo>
                  <a:pt x="857575" y="245336"/>
                  <a:pt x="866714" y="236197"/>
                  <a:pt x="877988" y="236197"/>
                </a:cubicBezTo>
                <a:close/>
                <a:moveTo>
                  <a:pt x="829211" y="236197"/>
                </a:moveTo>
                <a:cubicBezTo>
                  <a:pt x="840485" y="236197"/>
                  <a:pt x="849624" y="245336"/>
                  <a:pt x="849624" y="256609"/>
                </a:cubicBezTo>
                <a:cubicBezTo>
                  <a:pt x="849624" y="267883"/>
                  <a:pt x="840485" y="277022"/>
                  <a:pt x="829211" y="277022"/>
                </a:cubicBezTo>
                <a:cubicBezTo>
                  <a:pt x="817937" y="277022"/>
                  <a:pt x="808798" y="267883"/>
                  <a:pt x="808798" y="256609"/>
                </a:cubicBezTo>
                <a:cubicBezTo>
                  <a:pt x="808798" y="245336"/>
                  <a:pt x="817937" y="236197"/>
                  <a:pt x="829211" y="236197"/>
                </a:cubicBezTo>
                <a:close/>
                <a:moveTo>
                  <a:pt x="780434" y="236197"/>
                </a:moveTo>
                <a:cubicBezTo>
                  <a:pt x="791708" y="236197"/>
                  <a:pt x="800847" y="245336"/>
                  <a:pt x="800847" y="256609"/>
                </a:cubicBezTo>
                <a:cubicBezTo>
                  <a:pt x="800847" y="267883"/>
                  <a:pt x="791708" y="277022"/>
                  <a:pt x="780434" y="277022"/>
                </a:cubicBezTo>
                <a:cubicBezTo>
                  <a:pt x="769160" y="277022"/>
                  <a:pt x="760021" y="267883"/>
                  <a:pt x="760021" y="256609"/>
                </a:cubicBezTo>
                <a:cubicBezTo>
                  <a:pt x="760021" y="245336"/>
                  <a:pt x="769160" y="236197"/>
                  <a:pt x="780434" y="236197"/>
                </a:cubicBezTo>
                <a:close/>
                <a:moveTo>
                  <a:pt x="731657" y="236197"/>
                </a:moveTo>
                <a:cubicBezTo>
                  <a:pt x="742931" y="236197"/>
                  <a:pt x="752070" y="245336"/>
                  <a:pt x="752070" y="256609"/>
                </a:cubicBezTo>
                <a:cubicBezTo>
                  <a:pt x="752070" y="267883"/>
                  <a:pt x="742931" y="277022"/>
                  <a:pt x="731657" y="277022"/>
                </a:cubicBezTo>
                <a:cubicBezTo>
                  <a:pt x="720383" y="277022"/>
                  <a:pt x="711244" y="267883"/>
                  <a:pt x="711244" y="256609"/>
                </a:cubicBezTo>
                <a:cubicBezTo>
                  <a:pt x="711244" y="245336"/>
                  <a:pt x="720383" y="236197"/>
                  <a:pt x="731657" y="236197"/>
                </a:cubicBezTo>
                <a:close/>
                <a:moveTo>
                  <a:pt x="682880" y="236197"/>
                </a:moveTo>
                <a:cubicBezTo>
                  <a:pt x="694153" y="236197"/>
                  <a:pt x="703293" y="245336"/>
                  <a:pt x="703293" y="256609"/>
                </a:cubicBezTo>
                <a:cubicBezTo>
                  <a:pt x="703293" y="267883"/>
                  <a:pt x="694153" y="277022"/>
                  <a:pt x="682880" y="277022"/>
                </a:cubicBezTo>
                <a:cubicBezTo>
                  <a:pt x="671606" y="277022"/>
                  <a:pt x="662467" y="267883"/>
                  <a:pt x="662467" y="256609"/>
                </a:cubicBezTo>
                <a:cubicBezTo>
                  <a:pt x="662467" y="245336"/>
                  <a:pt x="671606" y="236197"/>
                  <a:pt x="682880" y="236197"/>
                </a:cubicBezTo>
                <a:close/>
                <a:moveTo>
                  <a:pt x="634103" y="236197"/>
                </a:moveTo>
                <a:cubicBezTo>
                  <a:pt x="645377" y="236197"/>
                  <a:pt x="654516" y="245336"/>
                  <a:pt x="654516" y="256609"/>
                </a:cubicBezTo>
                <a:cubicBezTo>
                  <a:pt x="654516" y="267883"/>
                  <a:pt x="645377" y="277022"/>
                  <a:pt x="634103" y="277022"/>
                </a:cubicBezTo>
                <a:cubicBezTo>
                  <a:pt x="622829" y="277022"/>
                  <a:pt x="613690" y="267883"/>
                  <a:pt x="613690" y="256609"/>
                </a:cubicBezTo>
                <a:cubicBezTo>
                  <a:pt x="613690" y="245336"/>
                  <a:pt x="622829" y="236197"/>
                  <a:pt x="634103" y="236197"/>
                </a:cubicBezTo>
                <a:close/>
                <a:moveTo>
                  <a:pt x="585326" y="236197"/>
                </a:moveTo>
                <a:cubicBezTo>
                  <a:pt x="596599" y="236197"/>
                  <a:pt x="605738" y="245336"/>
                  <a:pt x="605738" y="256609"/>
                </a:cubicBezTo>
                <a:cubicBezTo>
                  <a:pt x="605738" y="267883"/>
                  <a:pt x="596599" y="277022"/>
                  <a:pt x="585326" y="277022"/>
                </a:cubicBezTo>
                <a:cubicBezTo>
                  <a:pt x="574052" y="277022"/>
                  <a:pt x="564913" y="267883"/>
                  <a:pt x="564913" y="256609"/>
                </a:cubicBezTo>
                <a:cubicBezTo>
                  <a:pt x="564913" y="245336"/>
                  <a:pt x="574052" y="236197"/>
                  <a:pt x="585326" y="236197"/>
                </a:cubicBezTo>
                <a:close/>
                <a:moveTo>
                  <a:pt x="536549" y="236197"/>
                </a:moveTo>
                <a:cubicBezTo>
                  <a:pt x="547822" y="236197"/>
                  <a:pt x="556961" y="245336"/>
                  <a:pt x="556961" y="256609"/>
                </a:cubicBezTo>
                <a:cubicBezTo>
                  <a:pt x="556961" y="267883"/>
                  <a:pt x="547822" y="277022"/>
                  <a:pt x="536549" y="277022"/>
                </a:cubicBezTo>
                <a:cubicBezTo>
                  <a:pt x="525275" y="277022"/>
                  <a:pt x="516136" y="267883"/>
                  <a:pt x="516136" y="256609"/>
                </a:cubicBezTo>
                <a:cubicBezTo>
                  <a:pt x="516136" y="245336"/>
                  <a:pt x="525275" y="236197"/>
                  <a:pt x="536549" y="236197"/>
                </a:cubicBezTo>
                <a:close/>
                <a:moveTo>
                  <a:pt x="487772" y="236197"/>
                </a:moveTo>
                <a:cubicBezTo>
                  <a:pt x="499045" y="236197"/>
                  <a:pt x="508184" y="245336"/>
                  <a:pt x="508184" y="256609"/>
                </a:cubicBezTo>
                <a:cubicBezTo>
                  <a:pt x="508184" y="267883"/>
                  <a:pt x="499045" y="277022"/>
                  <a:pt x="487772" y="277022"/>
                </a:cubicBezTo>
                <a:cubicBezTo>
                  <a:pt x="476498" y="277022"/>
                  <a:pt x="467359" y="267883"/>
                  <a:pt x="467359" y="256609"/>
                </a:cubicBezTo>
                <a:cubicBezTo>
                  <a:pt x="467359" y="245336"/>
                  <a:pt x="476498" y="236197"/>
                  <a:pt x="487772" y="236197"/>
                </a:cubicBezTo>
                <a:close/>
                <a:moveTo>
                  <a:pt x="438994" y="236197"/>
                </a:moveTo>
                <a:cubicBezTo>
                  <a:pt x="450268" y="236197"/>
                  <a:pt x="459407" y="245336"/>
                  <a:pt x="459407" y="256609"/>
                </a:cubicBezTo>
                <a:cubicBezTo>
                  <a:pt x="459407" y="267883"/>
                  <a:pt x="450268" y="277022"/>
                  <a:pt x="438994" y="277022"/>
                </a:cubicBezTo>
                <a:cubicBezTo>
                  <a:pt x="427721" y="277022"/>
                  <a:pt x="418582" y="267883"/>
                  <a:pt x="418582" y="256609"/>
                </a:cubicBezTo>
                <a:cubicBezTo>
                  <a:pt x="418582" y="245336"/>
                  <a:pt x="427721" y="236197"/>
                  <a:pt x="438994" y="236197"/>
                </a:cubicBezTo>
                <a:close/>
                <a:moveTo>
                  <a:pt x="390217" y="236197"/>
                </a:moveTo>
                <a:cubicBezTo>
                  <a:pt x="401491" y="236197"/>
                  <a:pt x="410630" y="245336"/>
                  <a:pt x="410630" y="256609"/>
                </a:cubicBezTo>
                <a:cubicBezTo>
                  <a:pt x="410630" y="267883"/>
                  <a:pt x="401491" y="277022"/>
                  <a:pt x="390217" y="277022"/>
                </a:cubicBezTo>
                <a:cubicBezTo>
                  <a:pt x="378944" y="277022"/>
                  <a:pt x="369805" y="267883"/>
                  <a:pt x="369805" y="256609"/>
                </a:cubicBezTo>
                <a:cubicBezTo>
                  <a:pt x="369805" y="245336"/>
                  <a:pt x="378944" y="236197"/>
                  <a:pt x="390217" y="236197"/>
                </a:cubicBezTo>
                <a:close/>
                <a:moveTo>
                  <a:pt x="341440" y="236197"/>
                </a:moveTo>
                <a:cubicBezTo>
                  <a:pt x="352714" y="236197"/>
                  <a:pt x="361853" y="245336"/>
                  <a:pt x="361853" y="256609"/>
                </a:cubicBezTo>
                <a:cubicBezTo>
                  <a:pt x="361853" y="267883"/>
                  <a:pt x="352714" y="277022"/>
                  <a:pt x="341440" y="277022"/>
                </a:cubicBezTo>
                <a:cubicBezTo>
                  <a:pt x="330166" y="277022"/>
                  <a:pt x="321028" y="267883"/>
                  <a:pt x="321028" y="256609"/>
                </a:cubicBezTo>
                <a:cubicBezTo>
                  <a:pt x="321028" y="245336"/>
                  <a:pt x="330166" y="236197"/>
                  <a:pt x="341440" y="236197"/>
                </a:cubicBezTo>
                <a:close/>
                <a:moveTo>
                  <a:pt x="292663" y="236197"/>
                </a:moveTo>
                <a:cubicBezTo>
                  <a:pt x="303937" y="236197"/>
                  <a:pt x="313076" y="245336"/>
                  <a:pt x="313076" y="256609"/>
                </a:cubicBezTo>
                <a:cubicBezTo>
                  <a:pt x="313076" y="267883"/>
                  <a:pt x="303937" y="277022"/>
                  <a:pt x="292663" y="277022"/>
                </a:cubicBezTo>
                <a:cubicBezTo>
                  <a:pt x="281389" y="277022"/>
                  <a:pt x="272251" y="267883"/>
                  <a:pt x="272251" y="256609"/>
                </a:cubicBezTo>
                <a:cubicBezTo>
                  <a:pt x="272251" y="245336"/>
                  <a:pt x="281389" y="236197"/>
                  <a:pt x="292663" y="236197"/>
                </a:cubicBezTo>
                <a:close/>
                <a:moveTo>
                  <a:pt x="243886" y="236197"/>
                </a:moveTo>
                <a:cubicBezTo>
                  <a:pt x="255160" y="236197"/>
                  <a:pt x="264299" y="245336"/>
                  <a:pt x="264299" y="256609"/>
                </a:cubicBezTo>
                <a:cubicBezTo>
                  <a:pt x="264299" y="267883"/>
                  <a:pt x="255160" y="277022"/>
                  <a:pt x="243886" y="277022"/>
                </a:cubicBezTo>
                <a:cubicBezTo>
                  <a:pt x="232612" y="277022"/>
                  <a:pt x="223473" y="267883"/>
                  <a:pt x="223473" y="256609"/>
                </a:cubicBezTo>
                <a:cubicBezTo>
                  <a:pt x="223473" y="245336"/>
                  <a:pt x="232612" y="236197"/>
                  <a:pt x="243886" y="236197"/>
                </a:cubicBezTo>
                <a:close/>
                <a:moveTo>
                  <a:pt x="195109" y="236197"/>
                </a:moveTo>
                <a:cubicBezTo>
                  <a:pt x="206383" y="236197"/>
                  <a:pt x="215522" y="245336"/>
                  <a:pt x="215522" y="256609"/>
                </a:cubicBezTo>
                <a:cubicBezTo>
                  <a:pt x="215522" y="267883"/>
                  <a:pt x="206383" y="277022"/>
                  <a:pt x="195109" y="277022"/>
                </a:cubicBezTo>
                <a:cubicBezTo>
                  <a:pt x="183835" y="277022"/>
                  <a:pt x="174696" y="267883"/>
                  <a:pt x="174696" y="256609"/>
                </a:cubicBezTo>
                <a:cubicBezTo>
                  <a:pt x="174696" y="245336"/>
                  <a:pt x="183835" y="236197"/>
                  <a:pt x="195109" y="236197"/>
                </a:cubicBezTo>
                <a:close/>
                <a:moveTo>
                  <a:pt x="146332" y="236197"/>
                </a:moveTo>
                <a:cubicBezTo>
                  <a:pt x="157606" y="236197"/>
                  <a:pt x="166745" y="245336"/>
                  <a:pt x="166745" y="256609"/>
                </a:cubicBezTo>
                <a:cubicBezTo>
                  <a:pt x="166745" y="267883"/>
                  <a:pt x="157606" y="277022"/>
                  <a:pt x="146332" y="277022"/>
                </a:cubicBezTo>
                <a:cubicBezTo>
                  <a:pt x="135058" y="277022"/>
                  <a:pt x="125919" y="267883"/>
                  <a:pt x="125919" y="256609"/>
                </a:cubicBezTo>
                <a:cubicBezTo>
                  <a:pt x="125919" y="245336"/>
                  <a:pt x="135058" y="236197"/>
                  <a:pt x="146332" y="236197"/>
                </a:cubicBezTo>
                <a:close/>
                <a:moveTo>
                  <a:pt x="97555" y="236197"/>
                </a:moveTo>
                <a:cubicBezTo>
                  <a:pt x="108829" y="236197"/>
                  <a:pt x="117968" y="245336"/>
                  <a:pt x="117968" y="256609"/>
                </a:cubicBezTo>
                <a:cubicBezTo>
                  <a:pt x="117968" y="267883"/>
                  <a:pt x="108829" y="277022"/>
                  <a:pt x="97555" y="277022"/>
                </a:cubicBezTo>
                <a:cubicBezTo>
                  <a:pt x="86281" y="277022"/>
                  <a:pt x="77142" y="267883"/>
                  <a:pt x="77142" y="256609"/>
                </a:cubicBezTo>
                <a:cubicBezTo>
                  <a:pt x="77142" y="245336"/>
                  <a:pt x="86281" y="236197"/>
                  <a:pt x="97555" y="236197"/>
                </a:cubicBezTo>
                <a:close/>
                <a:moveTo>
                  <a:pt x="48778" y="236197"/>
                </a:moveTo>
                <a:cubicBezTo>
                  <a:pt x="60052" y="236197"/>
                  <a:pt x="69191" y="245336"/>
                  <a:pt x="69191" y="256609"/>
                </a:cubicBezTo>
                <a:cubicBezTo>
                  <a:pt x="69191" y="267883"/>
                  <a:pt x="60052" y="277022"/>
                  <a:pt x="48778" y="277022"/>
                </a:cubicBezTo>
                <a:cubicBezTo>
                  <a:pt x="37504" y="277022"/>
                  <a:pt x="28365" y="267883"/>
                  <a:pt x="28365" y="256609"/>
                </a:cubicBezTo>
                <a:cubicBezTo>
                  <a:pt x="28365" y="245336"/>
                  <a:pt x="37504" y="236197"/>
                  <a:pt x="48778" y="236197"/>
                </a:cubicBezTo>
                <a:close/>
                <a:moveTo>
                  <a:pt x="2" y="236197"/>
                </a:moveTo>
                <a:cubicBezTo>
                  <a:pt x="11275" y="236197"/>
                  <a:pt x="20414" y="245336"/>
                  <a:pt x="20414" y="256609"/>
                </a:cubicBezTo>
                <a:cubicBezTo>
                  <a:pt x="20414" y="267883"/>
                  <a:pt x="11275" y="277022"/>
                  <a:pt x="2" y="277022"/>
                </a:cubicBezTo>
                <a:lnTo>
                  <a:pt x="0" y="277021"/>
                </a:lnTo>
                <a:lnTo>
                  <a:pt x="0" y="236198"/>
                </a:lnTo>
                <a:close/>
                <a:moveTo>
                  <a:pt x="975542" y="182110"/>
                </a:moveTo>
                <a:cubicBezTo>
                  <a:pt x="981179" y="182110"/>
                  <a:pt x="986282" y="184395"/>
                  <a:pt x="989976" y="188089"/>
                </a:cubicBezTo>
                <a:lnTo>
                  <a:pt x="992557" y="194320"/>
                </a:lnTo>
                <a:lnTo>
                  <a:pt x="990601" y="207139"/>
                </a:lnTo>
                <a:lnTo>
                  <a:pt x="987678" y="218507"/>
                </a:lnTo>
                <a:lnTo>
                  <a:pt x="983488" y="221332"/>
                </a:lnTo>
                <a:cubicBezTo>
                  <a:pt x="981046" y="222365"/>
                  <a:pt x="978360" y="222936"/>
                  <a:pt x="975542" y="222936"/>
                </a:cubicBezTo>
                <a:cubicBezTo>
                  <a:pt x="964268" y="222936"/>
                  <a:pt x="955129" y="213797"/>
                  <a:pt x="955129" y="202523"/>
                </a:cubicBezTo>
                <a:cubicBezTo>
                  <a:pt x="955129" y="191250"/>
                  <a:pt x="964268" y="182110"/>
                  <a:pt x="975542" y="182110"/>
                </a:cubicBezTo>
                <a:close/>
                <a:moveTo>
                  <a:pt x="926765" y="182110"/>
                </a:moveTo>
                <a:cubicBezTo>
                  <a:pt x="938039" y="182110"/>
                  <a:pt x="947178" y="191250"/>
                  <a:pt x="947178" y="202523"/>
                </a:cubicBezTo>
                <a:cubicBezTo>
                  <a:pt x="947178" y="213797"/>
                  <a:pt x="938039" y="222936"/>
                  <a:pt x="926765" y="222936"/>
                </a:cubicBezTo>
                <a:cubicBezTo>
                  <a:pt x="915491" y="222936"/>
                  <a:pt x="906352" y="213797"/>
                  <a:pt x="906352" y="202523"/>
                </a:cubicBezTo>
                <a:cubicBezTo>
                  <a:pt x="906352" y="191250"/>
                  <a:pt x="915491" y="182110"/>
                  <a:pt x="926765" y="182110"/>
                </a:cubicBezTo>
                <a:close/>
                <a:moveTo>
                  <a:pt x="877988" y="182110"/>
                </a:moveTo>
                <a:cubicBezTo>
                  <a:pt x="889262" y="182110"/>
                  <a:pt x="898401" y="191250"/>
                  <a:pt x="898401" y="202523"/>
                </a:cubicBezTo>
                <a:cubicBezTo>
                  <a:pt x="898401" y="213797"/>
                  <a:pt x="889262" y="222936"/>
                  <a:pt x="877988" y="222936"/>
                </a:cubicBezTo>
                <a:cubicBezTo>
                  <a:pt x="866714" y="222936"/>
                  <a:pt x="857575" y="213797"/>
                  <a:pt x="857575" y="202523"/>
                </a:cubicBezTo>
                <a:cubicBezTo>
                  <a:pt x="857575" y="191250"/>
                  <a:pt x="866714" y="182110"/>
                  <a:pt x="877988" y="182110"/>
                </a:cubicBezTo>
                <a:close/>
                <a:moveTo>
                  <a:pt x="829211" y="182110"/>
                </a:moveTo>
                <a:cubicBezTo>
                  <a:pt x="840485" y="182110"/>
                  <a:pt x="849624" y="191250"/>
                  <a:pt x="849624" y="202523"/>
                </a:cubicBezTo>
                <a:cubicBezTo>
                  <a:pt x="849624" y="213797"/>
                  <a:pt x="840485" y="222936"/>
                  <a:pt x="829211" y="222936"/>
                </a:cubicBezTo>
                <a:cubicBezTo>
                  <a:pt x="817937" y="222936"/>
                  <a:pt x="808798" y="213797"/>
                  <a:pt x="808798" y="202523"/>
                </a:cubicBezTo>
                <a:cubicBezTo>
                  <a:pt x="808798" y="191250"/>
                  <a:pt x="817937" y="182110"/>
                  <a:pt x="829211" y="182110"/>
                </a:cubicBezTo>
                <a:close/>
                <a:moveTo>
                  <a:pt x="780434" y="182110"/>
                </a:moveTo>
                <a:cubicBezTo>
                  <a:pt x="791708" y="182110"/>
                  <a:pt x="800847" y="191250"/>
                  <a:pt x="800847" y="202523"/>
                </a:cubicBezTo>
                <a:cubicBezTo>
                  <a:pt x="800847" y="213797"/>
                  <a:pt x="791708" y="222936"/>
                  <a:pt x="780434" y="222936"/>
                </a:cubicBezTo>
                <a:cubicBezTo>
                  <a:pt x="769160" y="222936"/>
                  <a:pt x="760021" y="213797"/>
                  <a:pt x="760021" y="202523"/>
                </a:cubicBezTo>
                <a:cubicBezTo>
                  <a:pt x="760021" y="191250"/>
                  <a:pt x="769160" y="182110"/>
                  <a:pt x="780434" y="182110"/>
                </a:cubicBezTo>
                <a:close/>
                <a:moveTo>
                  <a:pt x="731657" y="182110"/>
                </a:moveTo>
                <a:cubicBezTo>
                  <a:pt x="742931" y="182110"/>
                  <a:pt x="752070" y="191250"/>
                  <a:pt x="752070" y="202523"/>
                </a:cubicBezTo>
                <a:cubicBezTo>
                  <a:pt x="752070" y="213797"/>
                  <a:pt x="742931" y="222936"/>
                  <a:pt x="731657" y="222936"/>
                </a:cubicBezTo>
                <a:cubicBezTo>
                  <a:pt x="720383" y="222936"/>
                  <a:pt x="711244" y="213797"/>
                  <a:pt x="711244" y="202523"/>
                </a:cubicBezTo>
                <a:cubicBezTo>
                  <a:pt x="711244" y="191250"/>
                  <a:pt x="720383" y="182110"/>
                  <a:pt x="731657" y="182110"/>
                </a:cubicBezTo>
                <a:close/>
                <a:moveTo>
                  <a:pt x="682880" y="182110"/>
                </a:moveTo>
                <a:cubicBezTo>
                  <a:pt x="694153" y="182110"/>
                  <a:pt x="703293" y="191250"/>
                  <a:pt x="703293" y="202523"/>
                </a:cubicBezTo>
                <a:cubicBezTo>
                  <a:pt x="703293" y="213797"/>
                  <a:pt x="694153" y="222936"/>
                  <a:pt x="682880" y="222936"/>
                </a:cubicBezTo>
                <a:cubicBezTo>
                  <a:pt x="671606" y="222936"/>
                  <a:pt x="662467" y="213797"/>
                  <a:pt x="662467" y="202523"/>
                </a:cubicBezTo>
                <a:cubicBezTo>
                  <a:pt x="662467" y="191250"/>
                  <a:pt x="671606" y="182110"/>
                  <a:pt x="682880" y="182110"/>
                </a:cubicBezTo>
                <a:close/>
                <a:moveTo>
                  <a:pt x="634103" y="182110"/>
                </a:moveTo>
                <a:cubicBezTo>
                  <a:pt x="645377" y="182110"/>
                  <a:pt x="654516" y="191250"/>
                  <a:pt x="654516" y="202523"/>
                </a:cubicBezTo>
                <a:cubicBezTo>
                  <a:pt x="654516" y="213797"/>
                  <a:pt x="645377" y="222936"/>
                  <a:pt x="634103" y="222936"/>
                </a:cubicBezTo>
                <a:cubicBezTo>
                  <a:pt x="622829" y="222936"/>
                  <a:pt x="613690" y="213797"/>
                  <a:pt x="613690" y="202523"/>
                </a:cubicBezTo>
                <a:cubicBezTo>
                  <a:pt x="613690" y="191250"/>
                  <a:pt x="622829" y="182110"/>
                  <a:pt x="634103" y="182110"/>
                </a:cubicBezTo>
                <a:close/>
                <a:moveTo>
                  <a:pt x="585326" y="182110"/>
                </a:moveTo>
                <a:cubicBezTo>
                  <a:pt x="596599" y="182110"/>
                  <a:pt x="605738" y="191250"/>
                  <a:pt x="605738" y="202523"/>
                </a:cubicBezTo>
                <a:cubicBezTo>
                  <a:pt x="605738" y="213797"/>
                  <a:pt x="596599" y="222936"/>
                  <a:pt x="585326" y="222936"/>
                </a:cubicBezTo>
                <a:cubicBezTo>
                  <a:pt x="574052" y="222936"/>
                  <a:pt x="564913" y="213797"/>
                  <a:pt x="564913" y="202523"/>
                </a:cubicBezTo>
                <a:cubicBezTo>
                  <a:pt x="564913" y="191250"/>
                  <a:pt x="574052" y="182110"/>
                  <a:pt x="585326" y="182110"/>
                </a:cubicBezTo>
                <a:close/>
                <a:moveTo>
                  <a:pt x="536549" y="182110"/>
                </a:moveTo>
                <a:cubicBezTo>
                  <a:pt x="547822" y="182110"/>
                  <a:pt x="556961" y="191250"/>
                  <a:pt x="556961" y="202523"/>
                </a:cubicBezTo>
                <a:cubicBezTo>
                  <a:pt x="556961" y="213797"/>
                  <a:pt x="547822" y="222936"/>
                  <a:pt x="536549" y="222936"/>
                </a:cubicBezTo>
                <a:cubicBezTo>
                  <a:pt x="525275" y="222936"/>
                  <a:pt x="516136" y="213797"/>
                  <a:pt x="516136" y="202523"/>
                </a:cubicBezTo>
                <a:cubicBezTo>
                  <a:pt x="516136" y="191250"/>
                  <a:pt x="525275" y="182110"/>
                  <a:pt x="536549" y="182110"/>
                </a:cubicBezTo>
                <a:close/>
                <a:moveTo>
                  <a:pt x="487772" y="182110"/>
                </a:moveTo>
                <a:cubicBezTo>
                  <a:pt x="499045" y="182110"/>
                  <a:pt x="508184" y="191250"/>
                  <a:pt x="508184" y="202523"/>
                </a:cubicBezTo>
                <a:cubicBezTo>
                  <a:pt x="508184" y="213797"/>
                  <a:pt x="499045" y="222936"/>
                  <a:pt x="487772" y="222936"/>
                </a:cubicBezTo>
                <a:cubicBezTo>
                  <a:pt x="476498" y="222936"/>
                  <a:pt x="467359" y="213797"/>
                  <a:pt x="467359" y="202523"/>
                </a:cubicBezTo>
                <a:cubicBezTo>
                  <a:pt x="467359" y="191250"/>
                  <a:pt x="476498" y="182110"/>
                  <a:pt x="487772" y="182110"/>
                </a:cubicBezTo>
                <a:close/>
                <a:moveTo>
                  <a:pt x="438994" y="182110"/>
                </a:moveTo>
                <a:cubicBezTo>
                  <a:pt x="450268" y="182110"/>
                  <a:pt x="459407" y="191250"/>
                  <a:pt x="459407" y="202523"/>
                </a:cubicBezTo>
                <a:cubicBezTo>
                  <a:pt x="459407" y="213797"/>
                  <a:pt x="450268" y="222936"/>
                  <a:pt x="438994" y="222936"/>
                </a:cubicBezTo>
                <a:cubicBezTo>
                  <a:pt x="427721" y="222936"/>
                  <a:pt x="418582" y="213797"/>
                  <a:pt x="418582" y="202523"/>
                </a:cubicBezTo>
                <a:cubicBezTo>
                  <a:pt x="418582" y="191250"/>
                  <a:pt x="427721" y="182110"/>
                  <a:pt x="438994" y="182110"/>
                </a:cubicBezTo>
                <a:close/>
                <a:moveTo>
                  <a:pt x="390217" y="182110"/>
                </a:moveTo>
                <a:cubicBezTo>
                  <a:pt x="401491" y="182110"/>
                  <a:pt x="410630" y="191250"/>
                  <a:pt x="410630" y="202523"/>
                </a:cubicBezTo>
                <a:cubicBezTo>
                  <a:pt x="410630" y="213797"/>
                  <a:pt x="401491" y="222936"/>
                  <a:pt x="390217" y="222936"/>
                </a:cubicBezTo>
                <a:cubicBezTo>
                  <a:pt x="378944" y="222936"/>
                  <a:pt x="369805" y="213797"/>
                  <a:pt x="369805" y="202523"/>
                </a:cubicBezTo>
                <a:cubicBezTo>
                  <a:pt x="369805" y="191250"/>
                  <a:pt x="378944" y="182110"/>
                  <a:pt x="390217" y="182110"/>
                </a:cubicBezTo>
                <a:close/>
                <a:moveTo>
                  <a:pt x="341440" y="182110"/>
                </a:moveTo>
                <a:cubicBezTo>
                  <a:pt x="352714" y="182110"/>
                  <a:pt x="361853" y="191250"/>
                  <a:pt x="361853" y="202523"/>
                </a:cubicBezTo>
                <a:cubicBezTo>
                  <a:pt x="361853" y="213797"/>
                  <a:pt x="352714" y="222936"/>
                  <a:pt x="341440" y="222936"/>
                </a:cubicBezTo>
                <a:cubicBezTo>
                  <a:pt x="330166" y="222936"/>
                  <a:pt x="321028" y="213797"/>
                  <a:pt x="321028" y="202523"/>
                </a:cubicBezTo>
                <a:cubicBezTo>
                  <a:pt x="321028" y="191250"/>
                  <a:pt x="330166" y="182110"/>
                  <a:pt x="341440" y="182110"/>
                </a:cubicBezTo>
                <a:close/>
                <a:moveTo>
                  <a:pt x="292663" y="182110"/>
                </a:moveTo>
                <a:cubicBezTo>
                  <a:pt x="303937" y="182110"/>
                  <a:pt x="313076" y="191250"/>
                  <a:pt x="313076" y="202523"/>
                </a:cubicBezTo>
                <a:cubicBezTo>
                  <a:pt x="313076" y="213797"/>
                  <a:pt x="303937" y="222936"/>
                  <a:pt x="292663" y="222936"/>
                </a:cubicBezTo>
                <a:cubicBezTo>
                  <a:pt x="281389" y="222936"/>
                  <a:pt x="272251" y="213797"/>
                  <a:pt x="272251" y="202523"/>
                </a:cubicBezTo>
                <a:cubicBezTo>
                  <a:pt x="272251" y="191250"/>
                  <a:pt x="281389" y="182110"/>
                  <a:pt x="292663" y="182110"/>
                </a:cubicBezTo>
                <a:close/>
                <a:moveTo>
                  <a:pt x="243886" y="182110"/>
                </a:moveTo>
                <a:cubicBezTo>
                  <a:pt x="255160" y="182110"/>
                  <a:pt x="264299" y="191250"/>
                  <a:pt x="264299" y="202523"/>
                </a:cubicBezTo>
                <a:cubicBezTo>
                  <a:pt x="264299" y="213797"/>
                  <a:pt x="255160" y="222936"/>
                  <a:pt x="243886" y="222936"/>
                </a:cubicBezTo>
                <a:cubicBezTo>
                  <a:pt x="232612" y="222936"/>
                  <a:pt x="223473" y="213797"/>
                  <a:pt x="223473" y="202523"/>
                </a:cubicBezTo>
                <a:cubicBezTo>
                  <a:pt x="223473" y="191250"/>
                  <a:pt x="232612" y="182110"/>
                  <a:pt x="243886" y="182110"/>
                </a:cubicBezTo>
                <a:close/>
                <a:moveTo>
                  <a:pt x="195109" y="182110"/>
                </a:moveTo>
                <a:cubicBezTo>
                  <a:pt x="206383" y="182110"/>
                  <a:pt x="215522" y="191250"/>
                  <a:pt x="215522" y="202523"/>
                </a:cubicBezTo>
                <a:cubicBezTo>
                  <a:pt x="215522" y="213797"/>
                  <a:pt x="206383" y="222936"/>
                  <a:pt x="195109" y="222936"/>
                </a:cubicBezTo>
                <a:cubicBezTo>
                  <a:pt x="183835" y="222936"/>
                  <a:pt x="174696" y="213797"/>
                  <a:pt x="174696" y="202523"/>
                </a:cubicBezTo>
                <a:cubicBezTo>
                  <a:pt x="174696" y="191250"/>
                  <a:pt x="183835" y="182110"/>
                  <a:pt x="195109" y="182110"/>
                </a:cubicBezTo>
                <a:close/>
                <a:moveTo>
                  <a:pt x="146332" y="182110"/>
                </a:moveTo>
                <a:cubicBezTo>
                  <a:pt x="157606" y="182110"/>
                  <a:pt x="166745" y="191250"/>
                  <a:pt x="166745" y="202523"/>
                </a:cubicBezTo>
                <a:cubicBezTo>
                  <a:pt x="166745" y="213797"/>
                  <a:pt x="157606" y="222936"/>
                  <a:pt x="146332" y="222936"/>
                </a:cubicBezTo>
                <a:cubicBezTo>
                  <a:pt x="135058" y="222936"/>
                  <a:pt x="125919" y="213797"/>
                  <a:pt x="125919" y="202523"/>
                </a:cubicBezTo>
                <a:cubicBezTo>
                  <a:pt x="125919" y="191250"/>
                  <a:pt x="135058" y="182110"/>
                  <a:pt x="146332" y="182110"/>
                </a:cubicBezTo>
                <a:close/>
                <a:moveTo>
                  <a:pt x="97555" y="182110"/>
                </a:moveTo>
                <a:cubicBezTo>
                  <a:pt x="108829" y="182110"/>
                  <a:pt x="117968" y="191250"/>
                  <a:pt x="117968" y="202523"/>
                </a:cubicBezTo>
                <a:cubicBezTo>
                  <a:pt x="117968" y="213797"/>
                  <a:pt x="108829" y="222936"/>
                  <a:pt x="97555" y="222936"/>
                </a:cubicBezTo>
                <a:cubicBezTo>
                  <a:pt x="86281" y="222936"/>
                  <a:pt x="77142" y="213797"/>
                  <a:pt x="77142" y="202523"/>
                </a:cubicBezTo>
                <a:cubicBezTo>
                  <a:pt x="77142" y="191250"/>
                  <a:pt x="86281" y="182110"/>
                  <a:pt x="97555" y="182110"/>
                </a:cubicBezTo>
                <a:close/>
                <a:moveTo>
                  <a:pt x="48778" y="182110"/>
                </a:moveTo>
                <a:cubicBezTo>
                  <a:pt x="60052" y="182110"/>
                  <a:pt x="69191" y="191250"/>
                  <a:pt x="69191" y="202523"/>
                </a:cubicBezTo>
                <a:cubicBezTo>
                  <a:pt x="69191" y="213797"/>
                  <a:pt x="60052" y="222936"/>
                  <a:pt x="48778" y="222936"/>
                </a:cubicBezTo>
                <a:cubicBezTo>
                  <a:pt x="37504" y="222936"/>
                  <a:pt x="28365" y="213797"/>
                  <a:pt x="28365" y="202523"/>
                </a:cubicBezTo>
                <a:cubicBezTo>
                  <a:pt x="28365" y="191250"/>
                  <a:pt x="37504" y="182110"/>
                  <a:pt x="48778" y="182110"/>
                </a:cubicBezTo>
                <a:close/>
                <a:moveTo>
                  <a:pt x="2" y="182110"/>
                </a:moveTo>
                <a:cubicBezTo>
                  <a:pt x="11275" y="182110"/>
                  <a:pt x="20414" y="191250"/>
                  <a:pt x="20414" y="202523"/>
                </a:cubicBezTo>
                <a:cubicBezTo>
                  <a:pt x="20414" y="213797"/>
                  <a:pt x="11275" y="222936"/>
                  <a:pt x="2" y="222936"/>
                </a:cubicBezTo>
                <a:lnTo>
                  <a:pt x="0" y="222935"/>
                </a:lnTo>
                <a:lnTo>
                  <a:pt x="0" y="182111"/>
                </a:lnTo>
                <a:close/>
                <a:moveTo>
                  <a:pt x="975542" y="128024"/>
                </a:moveTo>
                <a:cubicBezTo>
                  <a:pt x="986816" y="128024"/>
                  <a:pt x="995955" y="137163"/>
                  <a:pt x="995955" y="148437"/>
                </a:cubicBezTo>
                <a:cubicBezTo>
                  <a:pt x="995955" y="159711"/>
                  <a:pt x="986816" y="168850"/>
                  <a:pt x="975542" y="168850"/>
                </a:cubicBezTo>
                <a:cubicBezTo>
                  <a:pt x="964268" y="168850"/>
                  <a:pt x="955129" y="159711"/>
                  <a:pt x="955129" y="148437"/>
                </a:cubicBezTo>
                <a:cubicBezTo>
                  <a:pt x="955129" y="137163"/>
                  <a:pt x="964268" y="128024"/>
                  <a:pt x="975542" y="128024"/>
                </a:cubicBezTo>
                <a:close/>
                <a:moveTo>
                  <a:pt x="926765" y="128024"/>
                </a:moveTo>
                <a:cubicBezTo>
                  <a:pt x="938039" y="128024"/>
                  <a:pt x="947178" y="137163"/>
                  <a:pt x="947178" y="148437"/>
                </a:cubicBezTo>
                <a:cubicBezTo>
                  <a:pt x="947178" y="159711"/>
                  <a:pt x="938039" y="168850"/>
                  <a:pt x="926765" y="168850"/>
                </a:cubicBezTo>
                <a:cubicBezTo>
                  <a:pt x="915491" y="168850"/>
                  <a:pt x="906352" y="159711"/>
                  <a:pt x="906352" y="148437"/>
                </a:cubicBezTo>
                <a:cubicBezTo>
                  <a:pt x="906352" y="137163"/>
                  <a:pt x="915491" y="128024"/>
                  <a:pt x="926765" y="128024"/>
                </a:cubicBezTo>
                <a:close/>
                <a:moveTo>
                  <a:pt x="877988" y="128024"/>
                </a:moveTo>
                <a:cubicBezTo>
                  <a:pt x="889262" y="128024"/>
                  <a:pt x="898401" y="137163"/>
                  <a:pt x="898401" y="148437"/>
                </a:cubicBezTo>
                <a:cubicBezTo>
                  <a:pt x="898401" y="159711"/>
                  <a:pt x="889262" y="168850"/>
                  <a:pt x="877988" y="168850"/>
                </a:cubicBezTo>
                <a:cubicBezTo>
                  <a:pt x="866714" y="168850"/>
                  <a:pt x="857575" y="159711"/>
                  <a:pt x="857575" y="148437"/>
                </a:cubicBezTo>
                <a:cubicBezTo>
                  <a:pt x="857575" y="137163"/>
                  <a:pt x="866714" y="128024"/>
                  <a:pt x="877988" y="128024"/>
                </a:cubicBezTo>
                <a:close/>
                <a:moveTo>
                  <a:pt x="829211" y="128024"/>
                </a:moveTo>
                <a:cubicBezTo>
                  <a:pt x="840485" y="128024"/>
                  <a:pt x="849624" y="137163"/>
                  <a:pt x="849624" y="148437"/>
                </a:cubicBezTo>
                <a:cubicBezTo>
                  <a:pt x="849624" y="159711"/>
                  <a:pt x="840485" y="168850"/>
                  <a:pt x="829211" y="168850"/>
                </a:cubicBezTo>
                <a:cubicBezTo>
                  <a:pt x="817937" y="168850"/>
                  <a:pt x="808798" y="159711"/>
                  <a:pt x="808798" y="148437"/>
                </a:cubicBezTo>
                <a:cubicBezTo>
                  <a:pt x="808798" y="137163"/>
                  <a:pt x="817937" y="128024"/>
                  <a:pt x="829211" y="128024"/>
                </a:cubicBezTo>
                <a:close/>
                <a:moveTo>
                  <a:pt x="780434" y="128024"/>
                </a:moveTo>
                <a:cubicBezTo>
                  <a:pt x="791708" y="128024"/>
                  <a:pt x="800847" y="137163"/>
                  <a:pt x="800847" y="148437"/>
                </a:cubicBezTo>
                <a:cubicBezTo>
                  <a:pt x="800847" y="159711"/>
                  <a:pt x="791708" y="168850"/>
                  <a:pt x="780434" y="168850"/>
                </a:cubicBezTo>
                <a:cubicBezTo>
                  <a:pt x="769160" y="168850"/>
                  <a:pt x="760021" y="159711"/>
                  <a:pt x="760021" y="148437"/>
                </a:cubicBezTo>
                <a:cubicBezTo>
                  <a:pt x="760021" y="137163"/>
                  <a:pt x="769160" y="128024"/>
                  <a:pt x="780434" y="128024"/>
                </a:cubicBezTo>
                <a:close/>
                <a:moveTo>
                  <a:pt x="731657" y="128024"/>
                </a:moveTo>
                <a:cubicBezTo>
                  <a:pt x="742931" y="128024"/>
                  <a:pt x="752070" y="137163"/>
                  <a:pt x="752070" y="148437"/>
                </a:cubicBezTo>
                <a:cubicBezTo>
                  <a:pt x="752070" y="159711"/>
                  <a:pt x="742931" y="168850"/>
                  <a:pt x="731657" y="168850"/>
                </a:cubicBezTo>
                <a:cubicBezTo>
                  <a:pt x="720383" y="168850"/>
                  <a:pt x="711244" y="159711"/>
                  <a:pt x="711244" y="148437"/>
                </a:cubicBezTo>
                <a:cubicBezTo>
                  <a:pt x="711244" y="137163"/>
                  <a:pt x="720383" y="128024"/>
                  <a:pt x="731657" y="128024"/>
                </a:cubicBezTo>
                <a:close/>
                <a:moveTo>
                  <a:pt x="682880" y="128024"/>
                </a:moveTo>
                <a:cubicBezTo>
                  <a:pt x="694153" y="128024"/>
                  <a:pt x="703293" y="137163"/>
                  <a:pt x="703293" y="148437"/>
                </a:cubicBezTo>
                <a:cubicBezTo>
                  <a:pt x="703293" y="159711"/>
                  <a:pt x="694153" y="168850"/>
                  <a:pt x="682880" y="168850"/>
                </a:cubicBezTo>
                <a:cubicBezTo>
                  <a:pt x="671606" y="168850"/>
                  <a:pt x="662467" y="159711"/>
                  <a:pt x="662467" y="148437"/>
                </a:cubicBezTo>
                <a:cubicBezTo>
                  <a:pt x="662467" y="137163"/>
                  <a:pt x="671606" y="128024"/>
                  <a:pt x="682880" y="128024"/>
                </a:cubicBezTo>
                <a:close/>
                <a:moveTo>
                  <a:pt x="634103" y="128024"/>
                </a:moveTo>
                <a:cubicBezTo>
                  <a:pt x="645377" y="128024"/>
                  <a:pt x="654516" y="137163"/>
                  <a:pt x="654516" y="148437"/>
                </a:cubicBezTo>
                <a:cubicBezTo>
                  <a:pt x="654516" y="159711"/>
                  <a:pt x="645377" y="168850"/>
                  <a:pt x="634103" y="168850"/>
                </a:cubicBezTo>
                <a:cubicBezTo>
                  <a:pt x="622829" y="168850"/>
                  <a:pt x="613690" y="159711"/>
                  <a:pt x="613690" y="148437"/>
                </a:cubicBezTo>
                <a:cubicBezTo>
                  <a:pt x="613690" y="137163"/>
                  <a:pt x="622829" y="128024"/>
                  <a:pt x="634103" y="128024"/>
                </a:cubicBezTo>
                <a:close/>
                <a:moveTo>
                  <a:pt x="585326" y="128024"/>
                </a:moveTo>
                <a:cubicBezTo>
                  <a:pt x="596599" y="128024"/>
                  <a:pt x="605738" y="137163"/>
                  <a:pt x="605738" y="148437"/>
                </a:cubicBezTo>
                <a:cubicBezTo>
                  <a:pt x="605738" y="159711"/>
                  <a:pt x="596599" y="168850"/>
                  <a:pt x="585326" y="168850"/>
                </a:cubicBezTo>
                <a:cubicBezTo>
                  <a:pt x="574052" y="168850"/>
                  <a:pt x="564913" y="159711"/>
                  <a:pt x="564913" y="148437"/>
                </a:cubicBezTo>
                <a:cubicBezTo>
                  <a:pt x="564913" y="137163"/>
                  <a:pt x="574052" y="128024"/>
                  <a:pt x="585326" y="128024"/>
                </a:cubicBezTo>
                <a:close/>
                <a:moveTo>
                  <a:pt x="536549" y="128024"/>
                </a:moveTo>
                <a:cubicBezTo>
                  <a:pt x="547822" y="128024"/>
                  <a:pt x="556961" y="137163"/>
                  <a:pt x="556961" y="148437"/>
                </a:cubicBezTo>
                <a:cubicBezTo>
                  <a:pt x="556961" y="159711"/>
                  <a:pt x="547822" y="168850"/>
                  <a:pt x="536549" y="168850"/>
                </a:cubicBezTo>
                <a:cubicBezTo>
                  <a:pt x="525275" y="168850"/>
                  <a:pt x="516136" y="159711"/>
                  <a:pt x="516136" y="148437"/>
                </a:cubicBezTo>
                <a:cubicBezTo>
                  <a:pt x="516136" y="137163"/>
                  <a:pt x="525275" y="128024"/>
                  <a:pt x="536549" y="128024"/>
                </a:cubicBezTo>
                <a:close/>
                <a:moveTo>
                  <a:pt x="487772" y="128024"/>
                </a:moveTo>
                <a:cubicBezTo>
                  <a:pt x="499045" y="128024"/>
                  <a:pt x="508184" y="137163"/>
                  <a:pt x="508184" y="148437"/>
                </a:cubicBezTo>
                <a:cubicBezTo>
                  <a:pt x="508184" y="159711"/>
                  <a:pt x="499045" y="168850"/>
                  <a:pt x="487772" y="168850"/>
                </a:cubicBezTo>
                <a:cubicBezTo>
                  <a:pt x="476498" y="168850"/>
                  <a:pt x="467359" y="159711"/>
                  <a:pt x="467359" y="148437"/>
                </a:cubicBezTo>
                <a:cubicBezTo>
                  <a:pt x="467359" y="137163"/>
                  <a:pt x="476498" y="128024"/>
                  <a:pt x="487772" y="128024"/>
                </a:cubicBezTo>
                <a:close/>
                <a:moveTo>
                  <a:pt x="438994" y="128024"/>
                </a:moveTo>
                <a:cubicBezTo>
                  <a:pt x="450268" y="128024"/>
                  <a:pt x="459407" y="137163"/>
                  <a:pt x="459407" y="148437"/>
                </a:cubicBezTo>
                <a:cubicBezTo>
                  <a:pt x="459407" y="159711"/>
                  <a:pt x="450268" y="168850"/>
                  <a:pt x="438994" y="168850"/>
                </a:cubicBezTo>
                <a:cubicBezTo>
                  <a:pt x="427721" y="168850"/>
                  <a:pt x="418582" y="159711"/>
                  <a:pt x="418582" y="148437"/>
                </a:cubicBezTo>
                <a:cubicBezTo>
                  <a:pt x="418582" y="137163"/>
                  <a:pt x="427721" y="128024"/>
                  <a:pt x="438994" y="128024"/>
                </a:cubicBezTo>
                <a:close/>
                <a:moveTo>
                  <a:pt x="390217" y="128024"/>
                </a:moveTo>
                <a:cubicBezTo>
                  <a:pt x="401491" y="128024"/>
                  <a:pt x="410630" y="137163"/>
                  <a:pt x="410630" y="148437"/>
                </a:cubicBezTo>
                <a:cubicBezTo>
                  <a:pt x="410630" y="159711"/>
                  <a:pt x="401491" y="168850"/>
                  <a:pt x="390217" y="168850"/>
                </a:cubicBezTo>
                <a:cubicBezTo>
                  <a:pt x="378944" y="168850"/>
                  <a:pt x="369805" y="159711"/>
                  <a:pt x="369805" y="148437"/>
                </a:cubicBezTo>
                <a:cubicBezTo>
                  <a:pt x="369805" y="137163"/>
                  <a:pt x="378944" y="128024"/>
                  <a:pt x="390217" y="128024"/>
                </a:cubicBezTo>
                <a:close/>
                <a:moveTo>
                  <a:pt x="341440" y="128024"/>
                </a:moveTo>
                <a:cubicBezTo>
                  <a:pt x="352714" y="128024"/>
                  <a:pt x="361853" y="137163"/>
                  <a:pt x="361853" y="148437"/>
                </a:cubicBezTo>
                <a:cubicBezTo>
                  <a:pt x="361853" y="159711"/>
                  <a:pt x="352714" y="168850"/>
                  <a:pt x="341440" y="168850"/>
                </a:cubicBezTo>
                <a:cubicBezTo>
                  <a:pt x="330166" y="168850"/>
                  <a:pt x="321028" y="159711"/>
                  <a:pt x="321028" y="148437"/>
                </a:cubicBezTo>
                <a:cubicBezTo>
                  <a:pt x="321028" y="137163"/>
                  <a:pt x="330166" y="128024"/>
                  <a:pt x="341440" y="128024"/>
                </a:cubicBezTo>
                <a:close/>
                <a:moveTo>
                  <a:pt x="292663" y="128024"/>
                </a:moveTo>
                <a:cubicBezTo>
                  <a:pt x="303937" y="128024"/>
                  <a:pt x="313076" y="137163"/>
                  <a:pt x="313076" y="148437"/>
                </a:cubicBezTo>
                <a:cubicBezTo>
                  <a:pt x="313076" y="159711"/>
                  <a:pt x="303937" y="168850"/>
                  <a:pt x="292663" y="168850"/>
                </a:cubicBezTo>
                <a:cubicBezTo>
                  <a:pt x="281389" y="168850"/>
                  <a:pt x="272251" y="159711"/>
                  <a:pt x="272251" y="148437"/>
                </a:cubicBezTo>
                <a:cubicBezTo>
                  <a:pt x="272251" y="137163"/>
                  <a:pt x="281389" y="128024"/>
                  <a:pt x="292663" y="128024"/>
                </a:cubicBezTo>
                <a:close/>
                <a:moveTo>
                  <a:pt x="243886" y="128024"/>
                </a:moveTo>
                <a:cubicBezTo>
                  <a:pt x="255160" y="128024"/>
                  <a:pt x="264299" y="137163"/>
                  <a:pt x="264299" y="148437"/>
                </a:cubicBezTo>
                <a:cubicBezTo>
                  <a:pt x="264299" y="159711"/>
                  <a:pt x="255160" y="168850"/>
                  <a:pt x="243886" y="168850"/>
                </a:cubicBezTo>
                <a:cubicBezTo>
                  <a:pt x="232612" y="168850"/>
                  <a:pt x="223473" y="159711"/>
                  <a:pt x="223473" y="148437"/>
                </a:cubicBezTo>
                <a:cubicBezTo>
                  <a:pt x="223473" y="137163"/>
                  <a:pt x="232612" y="128024"/>
                  <a:pt x="243886" y="128024"/>
                </a:cubicBezTo>
                <a:close/>
                <a:moveTo>
                  <a:pt x="195109" y="128024"/>
                </a:moveTo>
                <a:cubicBezTo>
                  <a:pt x="206383" y="128024"/>
                  <a:pt x="215522" y="137163"/>
                  <a:pt x="215522" y="148437"/>
                </a:cubicBezTo>
                <a:cubicBezTo>
                  <a:pt x="215522" y="159711"/>
                  <a:pt x="206383" y="168850"/>
                  <a:pt x="195109" y="168850"/>
                </a:cubicBezTo>
                <a:cubicBezTo>
                  <a:pt x="183835" y="168850"/>
                  <a:pt x="174696" y="159711"/>
                  <a:pt x="174696" y="148437"/>
                </a:cubicBezTo>
                <a:cubicBezTo>
                  <a:pt x="174696" y="137163"/>
                  <a:pt x="183835" y="128024"/>
                  <a:pt x="195109" y="128024"/>
                </a:cubicBezTo>
                <a:close/>
                <a:moveTo>
                  <a:pt x="146332" y="128024"/>
                </a:moveTo>
                <a:cubicBezTo>
                  <a:pt x="157606" y="128024"/>
                  <a:pt x="166745" y="137163"/>
                  <a:pt x="166745" y="148437"/>
                </a:cubicBezTo>
                <a:cubicBezTo>
                  <a:pt x="166745" y="159711"/>
                  <a:pt x="157606" y="168850"/>
                  <a:pt x="146332" y="168850"/>
                </a:cubicBezTo>
                <a:cubicBezTo>
                  <a:pt x="135058" y="168850"/>
                  <a:pt x="125919" y="159711"/>
                  <a:pt x="125919" y="148437"/>
                </a:cubicBezTo>
                <a:cubicBezTo>
                  <a:pt x="125919" y="137163"/>
                  <a:pt x="135058" y="128024"/>
                  <a:pt x="146332" y="128024"/>
                </a:cubicBezTo>
                <a:close/>
                <a:moveTo>
                  <a:pt x="97555" y="128024"/>
                </a:moveTo>
                <a:cubicBezTo>
                  <a:pt x="108829" y="128024"/>
                  <a:pt x="117968" y="137163"/>
                  <a:pt x="117968" y="148437"/>
                </a:cubicBezTo>
                <a:cubicBezTo>
                  <a:pt x="117968" y="159711"/>
                  <a:pt x="108829" y="168850"/>
                  <a:pt x="97555" y="168850"/>
                </a:cubicBezTo>
                <a:cubicBezTo>
                  <a:pt x="86281" y="168850"/>
                  <a:pt x="77142" y="159711"/>
                  <a:pt x="77142" y="148437"/>
                </a:cubicBezTo>
                <a:cubicBezTo>
                  <a:pt x="77142" y="137163"/>
                  <a:pt x="86281" y="128024"/>
                  <a:pt x="97555" y="128024"/>
                </a:cubicBezTo>
                <a:close/>
                <a:moveTo>
                  <a:pt x="48778" y="128024"/>
                </a:moveTo>
                <a:cubicBezTo>
                  <a:pt x="60052" y="128024"/>
                  <a:pt x="69191" y="137163"/>
                  <a:pt x="69191" y="148437"/>
                </a:cubicBezTo>
                <a:cubicBezTo>
                  <a:pt x="69191" y="159711"/>
                  <a:pt x="60052" y="168850"/>
                  <a:pt x="48778" y="168850"/>
                </a:cubicBezTo>
                <a:cubicBezTo>
                  <a:pt x="37504" y="168850"/>
                  <a:pt x="28365" y="159711"/>
                  <a:pt x="28365" y="148437"/>
                </a:cubicBezTo>
                <a:cubicBezTo>
                  <a:pt x="28365" y="137163"/>
                  <a:pt x="37504" y="128024"/>
                  <a:pt x="48778" y="128024"/>
                </a:cubicBezTo>
                <a:close/>
                <a:moveTo>
                  <a:pt x="2" y="128024"/>
                </a:moveTo>
                <a:cubicBezTo>
                  <a:pt x="11275" y="128024"/>
                  <a:pt x="20414" y="137163"/>
                  <a:pt x="20414" y="148437"/>
                </a:cubicBezTo>
                <a:cubicBezTo>
                  <a:pt x="20414" y="159711"/>
                  <a:pt x="11275" y="168850"/>
                  <a:pt x="2" y="168850"/>
                </a:cubicBezTo>
                <a:lnTo>
                  <a:pt x="0" y="168849"/>
                </a:lnTo>
                <a:lnTo>
                  <a:pt x="0" y="128025"/>
                </a:lnTo>
                <a:close/>
                <a:moveTo>
                  <a:pt x="1006915" y="87087"/>
                </a:moveTo>
                <a:lnTo>
                  <a:pt x="1006262" y="100037"/>
                </a:lnTo>
                <a:lnTo>
                  <a:pt x="1003906" y="94351"/>
                </a:lnTo>
                <a:close/>
                <a:moveTo>
                  <a:pt x="975542" y="73938"/>
                </a:moveTo>
                <a:cubicBezTo>
                  <a:pt x="986816" y="73938"/>
                  <a:pt x="995955" y="83077"/>
                  <a:pt x="995955" y="94351"/>
                </a:cubicBezTo>
                <a:cubicBezTo>
                  <a:pt x="995955" y="105625"/>
                  <a:pt x="986816" y="114764"/>
                  <a:pt x="975542" y="114764"/>
                </a:cubicBezTo>
                <a:cubicBezTo>
                  <a:pt x="964268" y="114764"/>
                  <a:pt x="955129" y="105625"/>
                  <a:pt x="955129" y="94351"/>
                </a:cubicBezTo>
                <a:cubicBezTo>
                  <a:pt x="955129" y="83077"/>
                  <a:pt x="964268" y="73938"/>
                  <a:pt x="975542" y="73938"/>
                </a:cubicBezTo>
                <a:close/>
                <a:moveTo>
                  <a:pt x="926765" y="73938"/>
                </a:moveTo>
                <a:cubicBezTo>
                  <a:pt x="938039" y="73938"/>
                  <a:pt x="947178" y="83077"/>
                  <a:pt x="947178" y="94351"/>
                </a:cubicBezTo>
                <a:cubicBezTo>
                  <a:pt x="947178" y="105625"/>
                  <a:pt x="938039" y="114764"/>
                  <a:pt x="926765" y="114764"/>
                </a:cubicBezTo>
                <a:cubicBezTo>
                  <a:pt x="915491" y="114764"/>
                  <a:pt x="906352" y="105625"/>
                  <a:pt x="906352" y="94351"/>
                </a:cubicBezTo>
                <a:cubicBezTo>
                  <a:pt x="906352" y="83077"/>
                  <a:pt x="915491" y="73938"/>
                  <a:pt x="926765" y="73938"/>
                </a:cubicBezTo>
                <a:close/>
                <a:moveTo>
                  <a:pt x="877988" y="73938"/>
                </a:moveTo>
                <a:cubicBezTo>
                  <a:pt x="889262" y="73938"/>
                  <a:pt x="898401" y="83077"/>
                  <a:pt x="898401" y="94351"/>
                </a:cubicBezTo>
                <a:cubicBezTo>
                  <a:pt x="898401" y="105625"/>
                  <a:pt x="889262" y="114764"/>
                  <a:pt x="877988" y="114764"/>
                </a:cubicBezTo>
                <a:cubicBezTo>
                  <a:pt x="866714" y="114764"/>
                  <a:pt x="857575" y="105625"/>
                  <a:pt x="857575" y="94351"/>
                </a:cubicBezTo>
                <a:cubicBezTo>
                  <a:pt x="857575" y="83077"/>
                  <a:pt x="866714" y="73938"/>
                  <a:pt x="877988" y="73938"/>
                </a:cubicBezTo>
                <a:close/>
                <a:moveTo>
                  <a:pt x="829211" y="73938"/>
                </a:moveTo>
                <a:cubicBezTo>
                  <a:pt x="840485" y="73938"/>
                  <a:pt x="849624" y="83077"/>
                  <a:pt x="849624" y="94351"/>
                </a:cubicBezTo>
                <a:cubicBezTo>
                  <a:pt x="849624" y="105625"/>
                  <a:pt x="840485" y="114764"/>
                  <a:pt x="829211" y="114764"/>
                </a:cubicBezTo>
                <a:cubicBezTo>
                  <a:pt x="817937" y="114764"/>
                  <a:pt x="808798" y="105625"/>
                  <a:pt x="808798" y="94351"/>
                </a:cubicBezTo>
                <a:cubicBezTo>
                  <a:pt x="808798" y="83077"/>
                  <a:pt x="817937" y="73938"/>
                  <a:pt x="829211" y="73938"/>
                </a:cubicBezTo>
                <a:close/>
                <a:moveTo>
                  <a:pt x="780434" y="73938"/>
                </a:moveTo>
                <a:cubicBezTo>
                  <a:pt x="791708" y="73938"/>
                  <a:pt x="800847" y="83077"/>
                  <a:pt x="800847" y="94351"/>
                </a:cubicBezTo>
                <a:cubicBezTo>
                  <a:pt x="800847" y="105625"/>
                  <a:pt x="791708" y="114764"/>
                  <a:pt x="780434" y="114764"/>
                </a:cubicBezTo>
                <a:cubicBezTo>
                  <a:pt x="769160" y="114764"/>
                  <a:pt x="760021" y="105625"/>
                  <a:pt x="760021" y="94351"/>
                </a:cubicBezTo>
                <a:cubicBezTo>
                  <a:pt x="760021" y="83077"/>
                  <a:pt x="769160" y="73938"/>
                  <a:pt x="780434" y="73938"/>
                </a:cubicBezTo>
                <a:close/>
                <a:moveTo>
                  <a:pt x="731657" y="73938"/>
                </a:moveTo>
                <a:cubicBezTo>
                  <a:pt x="742931" y="73938"/>
                  <a:pt x="752070" y="83077"/>
                  <a:pt x="752070" y="94351"/>
                </a:cubicBezTo>
                <a:cubicBezTo>
                  <a:pt x="752070" y="105625"/>
                  <a:pt x="742931" y="114764"/>
                  <a:pt x="731657" y="114764"/>
                </a:cubicBezTo>
                <a:cubicBezTo>
                  <a:pt x="720383" y="114764"/>
                  <a:pt x="711244" y="105625"/>
                  <a:pt x="711244" y="94351"/>
                </a:cubicBezTo>
                <a:cubicBezTo>
                  <a:pt x="711244" y="83077"/>
                  <a:pt x="720383" y="73938"/>
                  <a:pt x="731657" y="73938"/>
                </a:cubicBezTo>
                <a:close/>
                <a:moveTo>
                  <a:pt x="682880" y="73938"/>
                </a:moveTo>
                <a:cubicBezTo>
                  <a:pt x="694153" y="73938"/>
                  <a:pt x="703293" y="83077"/>
                  <a:pt x="703293" y="94351"/>
                </a:cubicBezTo>
                <a:cubicBezTo>
                  <a:pt x="703293" y="105625"/>
                  <a:pt x="694153" y="114764"/>
                  <a:pt x="682880" y="114764"/>
                </a:cubicBezTo>
                <a:cubicBezTo>
                  <a:pt x="671606" y="114764"/>
                  <a:pt x="662467" y="105625"/>
                  <a:pt x="662467" y="94351"/>
                </a:cubicBezTo>
                <a:cubicBezTo>
                  <a:pt x="662467" y="83077"/>
                  <a:pt x="671606" y="73938"/>
                  <a:pt x="682880" y="73938"/>
                </a:cubicBezTo>
                <a:close/>
                <a:moveTo>
                  <a:pt x="634103" y="73938"/>
                </a:moveTo>
                <a:cubicBezTo>
                  <a:pt x="645377" y="73938"/>
                  <a:pt x="654516" y="83077"/>
                  <a:pt x="654516" y="94351"/>
                </a:cubicBezTo>
                <a:cubicBezTo>
                  <a:pt x="654516" y="105625"/>
                  <a:pt x="645377" y="114764"/>
                  <a:pt x="634103" y="114764"/>
                </a:cubicBezTo>
                <a:cubicBezTo>
                  <a:pt x="622829" y="114764"/>
                  <a:pt x="613690" y="105625"/>
                  <a:pt x="613690" y="94351"/>
                </a:cubicBezTo>
                <a:cubicBezTo>
                  <a:pt x="613690" y="83077"/>
                  <a:pt x="622829" y="73938"/>
                  <a:pt x="634103" y="73938"/>
                </a:cubicBezTo>
                <a:close/>
                <a:moveTo>
                  <a:pt x="585326" y="73938"/>
                </a:moveTo>
                <a:cubicBezTo>
                  <a:pt x="596599" y="73938"/>
                  <a:pt x="605738" y="83077"/>
                  <a:pt x="605738" y="94351"/>
                </a:cubicBezTo>
                <a:cubicBezTo>
                  <a:pt x="605738" y="105625"/>
                  <a:pt x="596599" y="114764"/>
                  <a:pt x="585326" y="114764"/>
                </a:cubicBezTo>
                <a:cubicBezTo>
                  <a:pt x="574052" y="114764"/>
                  <a:pt x="564913" y="105625"/>
                  <a:pt x="564913" y="94351"/>
                </a:cubicBezTo>
                <a:cubicBezTo>
                  <a:pt x="564913" y="83077"/>
                  <a:pt x="574052" y="73938"/>
                  <a:pt x="585326" y="73938"/>
                </a:cubicBezTo>
                <a:close/>
                <a:moveTo>
                  <a:pt x="536549" y="73938"/>
                </a:moveTo>
                <a:cubicBezTo>
                  <a:pt x="547822" y="73938"/>
                  <a:pt x="556961" y="83077"/>
                  <a:pt x="556961" y="94351"/>
                </a:cubicBezTo>
                <a:cubicBezTo>
                  <a:pt x="556961" y="105625"/>
                  <a:pt x="547822" y="114764"/>
                  <a:pt x="536549" y="114764"/>
                </a:cubicBezTo>
                <a:cubicBezTo>
                  <a:pt x="525275" y="114764"/>
                  <a:pt x="516136" y="105625"/>
                  <a:pt x="516136" y="94351"/>
                </a:cubicBezTo>
                <a:cubicBezTo>
                  <a:pt x="516136" y="83077"/>
                  <a:pt x="525275" y="73938"/>
                  <a:pt x="536549" y="73938"/>
                </a:cubicBezTo>
                <a:close/>
                <a:moveTo>
                  <a:pt x="487772" y="73938"/>
                </a:moveTo>
                <a:cubicBezTo>
                  <a:pt x="499045" y="73938"/>
                  <a:pt x="508184" y="83077"/>
                  <a:pt x="508184" y="94351"/>
                </a:cubicBezTo>
                <a:cubicBezTo>
                  <a:pt x="508184" y="105625"/>
                  <a:pt x="499045" y="114764"/>
                  <a:pt x="487772" y="114764"/>
                </a:cubicBezTo>
                <a:cubicBezTo>
                  <a:pt x="476498" y="114764"/>
                  <a:pt x="467359" y="105625"/>
                  <a:pt x="467359" y="94351"/>
                </a:cubicBezTo>
                <a:cubicBezTo>
                  <a:pt x="467359" y="83077"/>
                  <a:pt x="476498" y="73938"/>
                  <a:pt x="487772" y="73938"/>
                </a:cubicBezTo>
                <a:close/>
                <a:moveTo>
                  <a:pt x="438994" y="73938"/>
                </a:moveTo>
                <a:cubicBezTo>
                  <a:pt x="450268" y="73938"/>
                  <a:pt x="459407" y="83077"/>
                  <a:pt x="459407" y="94351"/>
                </a:cubicBezTo>
                <a:cubicBezTo>
                  <a:pt x="459407" y="105625"/>
                  <a:pt x="450268" y="114764"/>
                  <a:pt x="438994" y="114764"/>
                </a:cubicBezTo>
                <a:cubicBezTo>
                  <a:pt x="427721" y="114764"/>
                  <a:pt x="418582" y="105625"/>
                  <a:pt x="418582" y="94351"/>
                </a:cubicBezTo>
                <a:cubicBezTo>
                  <a:pt x="418582" y="83077"/>
                  <a:pt x="427721" y="73938"/>
                  <a:pt x="438994" y="73938"/>
                </a:cubicBezTo>
                <a:close/>
                <a:moveTo>
                  <a:pt x="390217" y="73938"/>
                </a:moveTo>
                <a:cubicBezTo>
                  <a:pt x="401491" y="73938"/>
                  <a:pt x="410630" y="83077"/>
                  <a:pt x="410630" y="94351"/>
                </a:cubicBezTo>
                <a:cubicBezTo>
                  <a:pt x="410630" y="105625"/>
                  <a:pt x="401491" y="114764"/>
                  <a:pt x="390217" y="114764"/>
                </a:cubicBezTo>
                <a:cubicBezTo>
                  <a:pt x="378944" y="114764"/>
                  <a:pt x="369805" y="105625"/>
                  <a:pt x="369805" y="94351"/>
                </a:cubicBezTo>
                <a:cubicBezTo>
                  <a:pt x="369805" y="83077"/>
                  <a:pt x="378944" y="73938"/>
                  <a:pt x="390217" y="73938"/>
                </a:cubicBezTo>
                <a:close/>
                <a:moveTo>
                  <a:pt x="341440" y="73938"/>
                </a:moveTo>
                <a:cubicBezTo>
                  <a:pt x="352714" y="73938"/>
                  <a:pt x="361853" y="83077"/>
                  <a:pt x="361853" y="94351"/>
                </a:cubicBezTo>
                <a:cubicBezTo>
                  <a:pt x="361853" y="105625"/>
                  <a:pt x="352714" y="114764"/>
                  <a:pt x="341440" y="114764"/>
                </a:cubicBezTo>
                <a:cubicBezTo>
                  <a:pt x="330166" y="114764"/>
                  <a:pt x="321028" y="105625"/>
                  <a:pt x="321028" y="94351"/>
                </a:cubicBezTo>
                <a:cubicBezTo>
                  <a:pt x="321028" y="83077"/>
                  <a:pt x="330166" y="73938"/>
                  <a:pt x="341440" y="73938"/>
                </a:cubicBezTo>
                <a:close/>
                <a:moveTo>
                  <a:pt x="292663" y="73938"/>
                </a:moveTo>
                <a:cubicBezTo>
                  <a:pt x="303937" y="73938"/>
                  <a:pt x="313076" y="83077"/>
                  <a:pt x="313076" y="94351"/>
                </a:cubicBezTo>
                <a:cubicBezTo>
                  <a:pt x="313076" y="105625"/>
                  <a:pt x="303937" y="114764"/>
                  <a:pt x="292663" y="114764"/>
                </a:cubicBezTo>
                <a:cubicBezTo>
                  <a:pt x="281389" y="114764"/>
                  <a:pt x="272251" y="105625"/>
                  <a:pt x="272251" y="94351"/>
                </a:cubicBezTo>
                <a:cubicBezTo>
                  <a:pt x="272251" y="83077"/>
                  <a:pt x="281389" y="73938"/>
                  <a:pt x="292663" y="73938"/>
                </a:cubicBezTo>
                <a:close/>
                <a:moveTo>
                  <a:pt x="243886" y="73938"/>
                </a:moveTo>
                <a:cubicBezTo>
                  <a:pt x="255160" y="73938"/>
                  <a:pt x="264299" y="83077"/>
                  <a:pt x="264299" y="94351"/>
                </a:cubicBezTo>
                <a:cubicBezTo>
                  <a:pt x="264299" y="105625"/>
                  <a:pt x="255160" y="114764"/>
                  <a:pt x="243886" y="114764"/>
                </a:cubicBezTo>
                <a:cubicBezTo>
                  <a:pt x="232612" y="114764"/>
                  <a:pt x="223473" y="105625"/>
                  <a:pt x="223473" y="94351"/>
                </a:cubicBezTo>
                <a:cubicBezTo>
                  <a:pt x="223473" y="83077"/>
                  <a:pt x="232612" y="73938"/>
                  <a:pt x="243886" y="73938"/>
                </a:cubicBezTo>
                <a:close/>
                <a:moveTo>
                  <a:pt x="195109" y="73938"/>
                </a:moveTo>
                <a:cubicBezTo>
                  <a:pt x="206383" y="73938"/>
                  <a:pt x="215522" y="83077"/>
                  <a:pt x="215522" y="94351"/>
                </a:cubicBezTo>
                <a:cubicBezTo>
                  <a:pt x="215522" y="105625"/>
                  <a:pt x="206383" y="114764"/>
                  <a:pt x="195109" y="114764"/>
                </a:cubicBezTo>
                <a:cubicBezTo>
                  <a:pt x="183835" y="114764"/>
                  <a:pt x="174696" y="105625"/>
                  <a:pt x="174696" y="94351"/>
                </a:cubicBezTo>
                <a:cubicBezTo>
                  <a:pt x="174696" y="83077"/>
                  <a:pt x="183835" y="73938"/>
                  <a:pt x="195109" y="73938"/>
                </a:cubicBezTo>
                <a:close/>
                <a:moveTo>
                  <a:pt x="146332" y="73938"/>
                </a:moveTo>
                <a:cubicBezTo>
                  <a:pt x="157606" y="73938"/>
                  <a:pt x="166745" y="83077"/>
                  <a:pt x="166745" y="94351"/>
                </a:cubicBezTo>
                <a:cubicBezTo>
                  <a:pt x="166745" y="105625"/>
                  <a:pt x="157606" y="114764"/>
                  <a:pt x="146332" y="114764"/>
                </a:cubicBezTo>
                <a:cubicBezTo>
                  <a:pt x="135058" y="114764"/>
                  <a:pt x="125919" y="105625"/>
                  <a:pt x="125919" y="94351"/>
                </a:cubicBezTo>
                <a:cubicBezTo>
                  <a:pt x="125919" y="83077"/>
                  <a:pt x="135058" y="73938"/>
                  <a:pt x="146332" y="73938"/>
                </a:cubicBezTo>
                <a:close/>
                <a:moveTo>
                  <a:pt x="97555" y="73938"/>
                </a:moveTo>
                <a:cubicBezTo>
                  <a:pt x="108829" y="73938"/>
                  <a:pt x="117968" y="83077"/>
                  <a:pt x="117968" y="94351"/>
                </a:cubicBezTo>
                <a:cubicBezTo>
                  <a:pt x="117968" y="105625"/>
                  <a:pt x="108829" y="114764"/>
                  <a:pt x="97555" y="114764"/>
                </a:cubicBezTo>
                <a:cubicBezTo>
                  <a:pt x="86281" y="114764"/>
                  <a:pt x="77142" y="105625"/>
                  <a:pt x="77142" y="94351"/>
                </a:cubicBezTo>
                <a:cubicBezTo>
                  <a:pt x="77142" y="83077"/>
                  <a:pt x="86281" y="73938"/>
                  <a:pt x="97555" y="73938"/>
                </a:cubicBezTo>
                <a:close/>
                <a:moveTo>
                  <a:pt x="48778" y="73938"/>
                </a:moveTo>
                <a:cubicBezTo>
                  <a:pt x="60052" y="73938"/>
                  <a:pt x="69191" y="83077"/>
                  <a:pt x="69191" y="94351"/>
                </a:cubicBezTo>
                <a:cubicBezTo>
                  <a:pt x="69191" y="105625"/>
                  <a:pt x="60052" y="114764"/>
                  <a:pt x="48778" y="114764"/>
                </a:cubicBezTo>
                <a:cubicBezTo>
                  <a:pt x="37504" y="114764"/>
                  <a:pt x="28365" y="105625"/>
                  <a:pt x="28365" y="94351"/>
                </a:cubicBezTo>
                <a:cubicBezTo>
                  <a:pt x="28365" y="83077"/>
                  <a:pt x="37504" y="73938"/>
                  <a:pt x="48778" y="73938"/>
                </a:cubicBezTo>
                <a:close/>
                <a:moveTo>
                  <a:pt x="2" y="73938"/>
                </a:moveTo>
                <a:cubicBezTo>
                  <a:pt x="11275" y="73938"/>
                  <a:pt x="20414" y="83077"/>
                  <a:pt x="20414" y="94351"/>
                </a:cubicBezTo>
                <a:cubicBezTo>
                  <a:pt x="20414" y="105625"/>
                  <a:pt x="11275" y="114764"/>
                  <a:pt x="2" y="114764"/>
                </a:cubicBezTo>
                <a:lnTo>
                  <a:pt x="0" y="114763"/>
                </a:lnTo>
                <a:lnTo>
                  <a:pt x="0" y="73939"/>
                </a:lnTo>
                <a:close/>
                <a:moveTo>
                  <a:pt x="1010013" y="25745"/>
                </a:moveTo>
                <a:lnTo>
                  <a:pt x="1008696" y="51828"/>
                </a:lnTo>
                <a:lnTo>
                  <a:pt x="1003906" y="40265"/>
                </a:lnTo>
                <a:cubicBezTo>
                  <a:pt x="1003906" y="34628"/>
                  <a:pt x="1006192" y="29525"/>
                  <a:pt x="1009885" y="25831"/>
                </a:cubicBezTo>
                <a:close/>
                <a:moveTo>
                  <a:pt x="975542" y="19852"/>
                </a:moveTo>
                <a:cubicBezTo>
                  <a:pt x="986816" y="19852"/>
                  <a:pt x="995955" y="28991"/>
                  <a:pt x="995955" y="40265"/>
                </a:cubicBezTo>
                <a:cubicBezTo>
                  <a:pt x="995955" y="51539"/>
                  <a:pt x="986816" y="60678"/>
                  <a:pt x="975542" y="60678"/>
                </a:cubicBezTo>
                <a:cubicBezTo>
                  <a:pt x="964268" y="60678"/>
                  <a:pt x="955129" y="51539"/>
                  <a:pt x="955129" y="40265"/>
                </a:cubicBezTo>
                <a:cubicBezTo>
                  <a:pt x="955129" y="28991"/>
                  <a:pt x="964268" y="19852"/>
                  <a:pt x="975542" y="19852"/>
                </a:cubicBezTo>
                <a:close/>
                <a:moveTo>
                  <a:pt x="926765" y="19852"/>
                </a:moveTo>
                <a:cubicBezTo>
                  <a:pt x="938039" y="19852"/>
                  <a:pt x="947178" y="28991"/>
                  <a:pt x="947178" y="40265"/>
                </a:cubicBezTo>
                <a:cubicBezTo>
                  <a:pt x="947178" y="51539"/>
                  <a:pt x="938039" y="60678"/>
                  <a:pt x="926765" y="60678"/>
                </a:cubicBezTo>
                <a:cubicBezTo>
                  <a:pt x="915491" y="60678"/>
                  <a:pt x="906352" y="51539"/>
                  <a:pt x="906352" y="40265"/>
                </a:cubicBezTo>
                <a:cubicBezTo>
                  <a:pt x="906352" y="28991"/>
                  <a:pt x="915491" y="19852"/>
                  <a:pt x="926765" y="19852"/>
                </a:cubicBezTo>
                <a:close/>
                <a:moveTo>
                  <a:pt x="877988" y="19852"/>
                </a:moveTo>
                <a:cubicBezTo>
                  <a:pt x="889262" y="19852"/>
                  <a:pt x="898401" y="28991"/>
                  <a:pt x="898401" y="40265"/>
                </a:cubicBezTo>
                <a:cubicBezTo>
                  <a:pt x="898401" y="51539"/>
                  <a:pt x="889262" y="60678"/>
                  <a:pt x="877988" y="60678"/>
                </a:cubicBezTo>
                <a:cubicBezTo>
                  <a:pt x="866714" y="60678"/>
                  <a:pt x="857575" y="51539"/>
                  <a:pt x="857575" y="40265"/>
                </a:cubicBezTo>
                <a:cubicBezTo>
                  <a:pt x="857575" y="28991"/>
                  <a:pt x="866714" y="19852"/>
                  <a:pt x="877988" y="19852"/>
                </a:cubicBezTo>
                <a:close/>
                <a:moveTo>
                  <a:pt x="829211" y="19852"/>
                </a:moveTo>
                <a:cubicBezTo>
                  <a:pt x="840485" y="19852"/>
                  <a:pt x="849624" y="28991"/>
                  <a:pt x="849624" y="40265"/>
                </a:cubicBezTo>
                <a:cubicBezTo>
                  <a:pt x="849624" y="51539"/>
                  <a:pt x="840485" y="60678"/>
                  <a:pt x="829211" y="60678"/>
                </a:cubicBezTo>
                <a:cubicBezTo>
                  <a:pt x="817937" y="60678"/>
                  <a:pt x="808798" y="51539"/>
                  <a:pt x="808798" y="40265"/>
                </a:cubicBezTo>
                <a:cubicBezTo>
                  <a:pt x="808798" y="28991"/>
                  <a:pt x="817937" y="19852"/>
                  <a:pt x="829211" y="19852"/>
                </a:cubicBezTo>
                <a:close/>
                <a:moveTo>
                  <a:pt x="780434" y="19852"/>
                </a:moveTo>
                <a:cubicBezTo>
                  <a:pt x="791708" y="19852"/>
                  <a:pt x="800847" y="28991"/>
                  <a:pt x="800847" y="40265"/>
                </a:cubicBezTo>
                <a:cubicBezTo>
                  <a:pt x="800847" y="51539"/>
                  <a:pt x="791708" y="60678"/>
                  <a:pt x="780434" y="60678"/>
                </a:cubicBezTo>
                <a:cubicBezTo>
                  <a:pt x="769160" y="60678"/>
                  <a:pt x="760021" y="51539"/>
                  <a:pt x="760021" y="40265"/>
                </a:cubicBezTo>
                <a:cubicBezTo>
                  <a:pt x="760021" y="28991"/>
                  <a:pt x="769160" y="19852"/>
                  <a:pt x="780434" y="19852"/>
                </a:cubicBezTo>
                <a:close/>
                <a:moveTo>
                  <a:pt x="731657" y="19852"/>
                </a:moveTo>
                <a:cubicBezTo>
                  <a:pt x="742931" y="19852"/>
                  <a:pt x="752070" y="28991"/>
                  <a:pt x="752070" y="40265"/>
                </a:cubicBezTo>
                <a:cubicBezTo>
                  <a:pt x="752070" y="51539"/>
                  <a:pt x="742931" y="60678"/>
                  <a:pt x="731657" y="60678"/>
                </a:cubicBezTo>
                <a:cubicBezTo>
                  <a:pt x="720383" y="60678"/>
                  <a:pt x="711244" y="51539"/>
                  <a:pt x="711244" y="40265"/>
                </a:cubicBezTo>
                <a:cubicBezTo>
                  <a:pt x="711244" y="28991"/>
                  <a:pt x="720383" y="19852"/>
                  <a:pt x="731657" y="19852"/>
                </a:cubicBezTo>
                <a:close/>
                <a:moveTo>
                  <a:pt x="682880" y="19852"/>
                </a:moveTo>
                <a:cubicBezTo>
                  <a:pt x="694153" y="19852"/>
                  <a:pt x="703293" y="28991"/>
                  <a:pt x="703293" y="40265"/>
                </a:cubicBezTo>
                <a:cubicBezTo>
                  <a:pt x="703293" y="51539"/>
                  <a:pt x="694153" y="60678"/>
                  <a:pt x="682880" y="60678"/>
                </a:cubicBezTo>
                <a:cubicBezTo>
                  <a:pt x="671606" y="60678"/>
                  <a:pt x="662467" y="51539"/>
                  <a:pt x="662467" y="40265"/>
                </a:cubicBezTo>
                <a:cubicBezTo>
                  <a:pt x="662467" y="28991"/>
                  <a:pt x="671606" y="19852"/>
                  <a:pt x="682880" y="19852"/>
                </a:cubicBezTo>
                <a:close/>
                <a:moveTo>
                  <a:pt x="634103" y="19852"/>
                </a:moveTo>
                <a:cubicBezTo>
                  <a:pt x="645377" y="19852"/>
                  <a:pt x="654516" y="28991"/>
                  <a:pt x="654516" y="40265"/>
                </a:cubicBezTo>
                <a:cubicBezTo>
                  <a:pt x="654516" y="51539"/>
                  <a:pt x="645377" y="60678"/>
                  <a:pt x="634103" y="60678"/>
                </a:cubicBezTo>
                <a:cubicBezTo>
                  <a:pt x="622829" y="60678"/>
                  <a:pt x="613690" y="51539"/>
                  <a:pt x="613690" y="40265"/>
                </a:cubicBezTo>
                <a:cubicBezTo>
                  <a:pt x="613690" y="28991"/>
                  <a:pt x="622829" y="19852"/>
                  <a:pt x="634103" y="19852"/>
                </a:cubicBezTo>
                <a:close/>
                <a:moveTo>
                  <a:pt x="585326" y="19852"/>
                </a:moveTo>
                <a:cubicBezTo>
                  <a:pt x="596599" y="19852"/>
                  <a:pt x="605738" y="28991"/>
                  <a:pt x="605738" y="40265"/>
                </a:cubicBezTo>
                <a:cubicBezTo>
                  <a:pt x="605738" y="51539"/>
                  <a:pt x="596599" y="60678"/>
                  <a:pt x="585326" y="60678"/>
                </a:cubicBezTo>
                <a:cubicBezTo>
                  <a:pt x="574052" y="60678"/>
                  <a:pt x="564913" y="51539"/>
                  <a:pt x="564913" y="40265"/>
                </a:cubicBezTo>
                <a:cubicBezTo>
                  <a:pt x="564913" y="28991"/>
                  <a:pt x="574052" y="19852"/>
                  <a:pt x="585326" y="19852"/>
                </a:cubicBezTo>
                <a:close/>
                <a:moveTo>
                  <a:pt x="536549" y="19852"/>
                </a:moveTo>
                <a:cubicBezTo>
                  <a:pt x="547822" y="19852"/>
                  <a:pt x="556961" y="28991"/>
                  <a:pt x="556961" y="40265"/>
                </a:cubicBezTo>
                <a:cubicBezTo>
                  <a:pt x="556961" y="51539"/>
                  <a:pt x="547822" y="60678"/>
                  <a:pt x="536549" y="60678"/>
                </a:cubicBezTo>
                <a:cubicBezTo>
                  <a:pt x="525275" y="60678"/>
                  <a:pt x="516136" y="51539"/>
                  <a:pt x="516136" y="40265"/>
                </a:cubicBezTo>
                <a:cubicBezTo>
                  <a:pt x="516136" y="28991"/>
                  <a:pt x="525275" y="19852"/>
                  <a:pt x="536549" y="19852"/>
                </a:cubicBezTo>
                <a:close/>
                <a:moveTo>
                  <a:pt x="487772" y="19852"/>
                </a:moveTo>
                <a:cubicBezTo>
                  <a:pt x="499045" y="19852"/>
                  <a:pt x="508184" y="28991"/>
                  <a:pt x="508184" y="40265"/>
                </a:cubicBezTo>
                <a:cubicBezTo>
                  <a:pt x="508184" y="51539"/>
                  <a:pt x="499045" y="60678"/>
                  <a:pt x="487772" y="60678"/>
                </a:cubicBezTo>
                <a:cubicBezTo>
                  <a:pt x="476498" y="60678"/>
                  <a:pt x="467359" y="51539"/>
                  <a:pt x="467359" y="40265"/>
                </a:cubicBezTo>
                <a:cubicBezTo>
                  <a:pt x="467359" y="28991"/>
                  <a:pt x="476498" y="19852"/>
                  <a:pt x="487772" y="19852"/>
                </a:cubicBezTo>
                <a:close/>
                <a:moveTo>
                  <a:pt x="438994" y="19852"/>
                </a:moveTo>
                <a:cubicBezTo>
                  <a:pt x="450268" y="19852"/>
                  <a:pt x="459407" y="28991"/>
                  <a:pt x="459407" y="40265"/>
                </a:cubicBezTo>
                <a:cubicBezTo>
                  <a:pt x="459407" y="51539"/>
                  <a:pt x="450268" y="60678"/>
                  <a:pt x="438994" y="60678"/>
                </a:cubicBezTo>
                <a:cubicBezTo>
                  <a:pt x="427721" y="60678"/>
                  <a:pt x="418582" y="51539"/>
                  <a:pt x="418582" y="40265"/>
                </a:cubicBezTo>
                <a:cubicBezTo>
                  <a:pt x="418582" y="28991"/>
                  <a:pt x="427721" y="19852"/>
                  <a:pt x="438994" y="19852"/>
                </a:cubicBezTo>
                <a:close/>
                <a:moveTo>
                  <a:pt x="390217" y="19852"/>
                </a:moveTo>
                <a:cubicBezTo>
                  <a:pt x="401491" y="19852"/>
                  <a:pt x="410630" y="28991"/>
                  <a:pt x="410630" y="40265"/>
                </a:cubicBezTo>
                <a:cubicBezTo>
                  <a:pt x="410630" y="51539"/>
                  <a:pt x="401491" y="60678"/>
                  <a:pt x="390217" y="60678"/>
                </a:cubicBezTo>
                <a:cubicBezTo>
                  <a:pt x="378944" y="60678"/>
                  <a:pt x="369805" y="51539"/>
                  <a:pt x="369805" y="40265"/>
                </a:cubicBezTo>
                <a:cubicBezTo>
                  <a:pt x="369805" y="28991"/>
                  <a:pt x="378944" y="19852"/>
                  <a:pt x="390217" y="19852"/>
                </a:cubicBezTo>
                <a:close/>
                <a:moveTo>
                  <a:pt x="341440" y="19852"/>
                </a:moveTo>
                <a:cubicBezTo>
                  <a:pt x="352714" y="19852"/>
                  <a:pt x="361853" y="28991"/>
                  <a:pt x="361853" y="40265"/>
                </a:cubicBezTo>
                <a:cubicBezTo>
                  <a:pt x="361853" y="51539"/>
                  <a:pt x="352714" y="60678"/>
                  <a:pt x="341440" y="60678"/>
                </a:cubicBezTo>
                <a:cubicBezTo>
                  <a:pt x="330166" y="60678"/>
                  <a:pt x="321028" y="51539"/>
                  <a:pt x="321028" y="40265"/>
                </a:cubicBezTo>
                <a:cubicBezTo>
                  <a:pt x="321028" y="28991"/>
                  <a:pt x="330166" y="19852"/>
                  <a:pt x="341440" y="19852"/>
                </a:cubicBezTo>
                <a:close/>
                <a:moveTo>
                  <a:pt x="292663" y="19852"/>
                </a:moveTo>
                <a:cubicBezTo>
                  <a:pt x="303937" y="19852"/>
                  <a:pt x="313076" y="28991"/>
                  <a:pt x="313076" y="40265"/>
                </a:cubicBezTo>
                <a:cubicBezTo>
                  <a:pt x="313076" y="51539"/>
                  <a:pt x="303937" y="60678"/>
                  <a:pt x="292663" y="60678"/>
                </a:cubicBezTo>
                <a:cubicBezTo>
                  <a:pt x="281389" y="60678"/>
                  <a:pt x="272251" y="51539"/>
                  <a:pt x="272251" y="40265"/>
                </a:cubicBezTo>
                <a:cubicBezTo>
                  <a:pt x="272251" y="28991"/>
                  <a:pt x="281389" y="19852"/>
                  <a:pt x="292663" y="19852"/>
                </a:cubicBezTo>
                <a:close/>
                <a:moveTo>
                  <a:pt x="243886" y="19852"/>
                </a:moveTo>
                <a:cubicBezTo>
                  <a:pt x="255160" y="19852"/>
                  <a:pt x="264299" y="28991"/>
                  <a:pt x="264299" y="40265"/>
                </a:cubicBezTo>
                <a:cubicBezTo>
                  <a:pt x="264299" y="51539"/>
                  <a:pt x="255160" y="60678"/>
                  <a:pt x="243886" y="60678"/>
                </a:cubicBezTo>
                <a:cubicBezTo>
                  <a:pt x="232612" y="60678"/>
                  <a:pt x="223473" y="51539"/>
                  <a:pt x="223473" y="40265"/>
                </a:cubicBezTo>
                <a:cubicBezTo>
                  <a:pt x="223473" y="28991"/>
                  <a:pt x="232612" y="19852"/>
                  <a:pt x="243886" y="19852"/>
                </a:cubicBezTo>
                <a:close/>
                <a:moveTo>
                  <a:pt x="195109" y="19852"/>
                </a:moveTo>
                <a:cubicBezTo>
                  <a:pt x="206383" y="19852"/>
                  <a:pt x="215522" y="28991"/>
                  <a:pt x="215522" y="40265"/>
                </a:cubicBezTo>
                <a:cubicBezTo>
                  <a:pt x="215522" y="51539"/>
                  <a:pt x="206383" y="60678"/>
                  <a:pt x="195109" y="60678"/>
                </a:cubicBezTo>
                <a:cubicBezTo>
                  <a:pt x="183835" y="60678"/>
                  <a:pt x="174696" y="51539"/>
                  <a:pt x="174696" y="40265"/>
                </a:cubicBezTo>
                <a:cubicBezTo>
                  <a:pt x="174696" y="28991"/>
                  <a:pt x="183835" y="19852"/>
                  <a:pt x="195109" y="19852"/>
                </a:cubicBezTo>
                <a:close/>
                <a:moveTo>
                  <a:pt x="146332" y="19852"/>
                </a:moveTo>
                <a:cubicBezTo>
                  <a:pt x="157606" y="19852"/>
                  <a:pt x="166745" y="28991"/>
                  <a:pt x="166745" y="40265"/>
                </a:cubicBezTo>
                <a:cubicBezTo>
                  <a:pt x="166745" y="51539"/>
                  <a:pt x="157606" y="60678"/>
                  <a:pt x="146332" y="60678"/>
                </a:cubicBezTo>
                <a:cubicBezTo>
                  <a:pt x="135058" y="60678"/>
                  <a:pt x="125919" y="51539"/>
                  <a:pt x="125919" y="40265"/>
                </a:cubicBezTo>
                <a:cubicBezTo>
                  <a:pt x="125919" y="28991"/>
                  <a:pt x="135058" y="19852"/>
                  <a:pt x="146332" y="19852"/>
                </a:cubicBezTo>
                <a:close/>
                <a:moveTo>
                  <a:pt x="97555" y="19852"/>
                </a:moveTo>
                <a:cubicBezTo>
                  <a:pt x="108829" y="19852"/>
                  <a:pt x="117968" y="28991"/>
                  <a:pt x="117968" y="40265"/>
                </a:cubicBezTo>
                <a:cubicBezTo>
                  <a:pt x="117968" y="51539"/>
                  <a:pt x="108829" y="60678"/>
                  <a:pt x="97555" y="60678"/>
                </a:cubicBezTo>
                <a:cubicBezTo>
                  <a:pt x="86281" y="60678"/>
                  <a:pt x="77142" y="51539"/>
                  <a:pt x="77142" y="40265"/>
                </a:cubicBezTo>
                <a:cubicBezTo>
                  <a:pt x="77142" y="28991"/>
                  <a:pt x="86281" y="19852"/>
                  <a:pt x="97555" y="19852"/>
                </a:cubicBezTo>
                <a:close/>
                <a:moveTo>
                  <a:pt x="48778" y="19852"/>
                </a:moveTo>
                <a:cubicBezTo>
                  <a:pt x="60052" y="19852"/>
                  <a:pt x="69191" y="28991"/>
                  <a:pt x="69191" y="40265"/>
                </a:cubicBezTo>
                <a:cubicBezTo>
                  <a:pt x="69191" y="51539"/>
                  <a:pt x="60052" y="60678"/>
                  <a:pt x="48778" y="60678"/>
                </a:cubicBezTo>
                <a:cubicBezTo>
                  <a:pt x="37504" y="60678"/>
                  <a:pt x="28365" y="51539"/>
                  <a:pt x="28365" y="40265"/>
                </a:cubicBezTo>
                <a:cubicBezTo>
                  <a:pt x="28365" y="28991"/>
                  <a:pt x="37504" y="19852"/>
                  <a:pt x="48778" y="19852"/>
                </a:cubicBezTo>
                <a:close/>
                <a:moveTo>
                  <a:pt x="2" y="19852"/>
                </a:moveTo>
                <a:cubicBezTo>
                  <a:pt x="11275" y="19852"/>
                  <a:pt x="20414" y="28991"/>
                  <a:pt x="20414" y="40265"/>
                </a:cubicBezTo>
                <a:cubicBezTo>
                  <a:pt x="20414" y="51539"/>
                  <a:pt x="11275" y="60678"/>
                  <a:pt x="2" y="60678"/>
                </a:cubicBezTo>
                <a:lnTo>
                  <a:pt x="0" y="60677"/>
                </a:lnTo>
                <a:lnTo>
                  <a:pt x="0" y="19853"/>
                </a:lnTo>
                <a:close/>
                <a:moveTo>
                  <a:pt x="1009631" y="0"/>
                </a:moveTo>
                <a:lnTo>
                  <a:pt x="1010974" y="0"/>
                </a:lnTo>
                <a:lnTo>
                  <a:pt x="1011044" y="1394"/>
                </a:lnTo>
                <a:lnTo>
                  <a:pt x="1009885" y="613"/>
                </a:lnTo>
                <a:close/>
                <a:moveTo>
                  <a:pt x="960854" y="0"/>
                </a:moveTo>
                <a:lnTo>
                  <a:pt x="990230" y="0"/>
                </a:lnTo>
                <a:lnTo>
                  <a:pt x="989976" y="613"/>
                </a:lnTo>
                <a:cubicBezTo>
                  <a:pt x="986282" y="4307"/>
                  <a:pt x="981179" y="6592"/>
                  <a:pt x="975542" y="6592"/>
                </a:cubicBezTo>
                <a:cubicBezTo>
                  <a:pt x="969905" y="6592"/>
                  <a:pt x="964802" y="4307"/>
                  <a:pt x="961108" y="613"/>
                </a:cubicBezTo>
                <a:close/>
                <a:moveTo>
                  <a:pt x="912077" y="0"/>
                </a:moveTo>
                <a:lnTo>
                  <a:pt x="941453" y="0"/>
                </a:lnTo>
                <a:lnTo>
                  <a:pt x="941199" y="613"/>
                </a:lnTo>
                <a:cubicBezTo>
                  <a:pt x="937505" y="4307"/>
                  <a:pt x="932402" y="6592"/>
                  <a:pt x="926765" y="6592"/>
                </a:cubicBezTo>
                <a:cubicBezTo>
                  <a:pt x="921128" y="6592"/>
                  <a:pt x="916025" y="4307"/>
                  <a:pt x="912331" y="613"/>
                </a:cubicBezTo>
                <a:close/>
                <a:moveTo>
                  <a:pt x="863300" y="0"/>
                </a:moveTo>
                <a:lnTo>
                  <a:pt x="892676" y="0"/>
                </a:lnTo>
                <a:lnTo>
                  <a:pt x="892422" y="613"/>
                </a:lnTo>
                <a:cubicBezTo>
                  <a:pt x="888728" y="4307"/>
                  <a:pt x="883625" y="6592"/>
                  <a:pt x="877988" y="6592"/>
                </a:cubicBezTo>
                <a:cubicBezTo>
                  <a:pt x="872351" y="6592"/>
                  <a:pt x="867248" y="4307"/>
                  <a:pt x="863554" y="613"/>
                </a:cubicBezTo>
                <a:close/>
                <a:moveTo>
                  <a:pt x="814523" y="0"/>
                </a:moveTo>
                <a:lnTo>
                  <a:pt x="843899" y="0"/>
                </a:lnTo>
                <a:lnTo>
                  <a:pt x="843645" y="613"/>
                </a:lnTo>
                <a:cubicBezTo>
                  <a:pt x="839951" y="4307"/>
                  <a:pt x="834848" y="6592"/>
                  <a:pt x="829211" y="6592"/>
                </a:cubicBezTo>
                <a:cubicBezTo>
                  <a:pt x="823574" y="6592"/>
                  <a:pt x="818471" y="4307"/>
                  <a:pt x="814777" y="613"/>
                </a:cubicBezTo>
                <a:close/>
                <a:moveTo>
                  <a:pt x="765746" y="0"/>
                </a:moveTo>
                <a:lnTo>
                  <a:pt x="795122" y="0"/>
                </a:lnTo>
                <a:lnTo>
                  <a:pt x="794868" y="613"/>
                </a:lnTo>
                <a:cubicBezTo>
                  <a:pt x="791174" y="4307"/>
                  <a:pt x="786071" y="6592"/>
                  <a:pt x="780434" y="6592"/>
                </a:cubicBezTo>
                <a:cubicBezTo>
                  <a:pt x="774797" y="6592"/>
                  <a:pt x="769694" y="4307"/>
                  <a:pt x="766000" y="613"/>
                </a:cubicBezTo>
                <a:close/>
                <a:moveTo>
                  <a:pt x="716969" y="0"/>
                </a:moveTo>
                <a:lnTo>
                  <a:pt x="746345" y="0"/>
                </a:lnTo>
                <a:lnTo>
                  <a:pt x="746091" y="613"/>
                </a:lnTo>
                <a:cubicBezTo>
                  <a:pt x="742397" y="4307"/>
                  <a:pt x="737294" y="6592"/>
                  <a:pt x="731657" y="6592"/>
                </a:cubicBezTo>
                <a:cubicBezTo>
                  <a:pt x="726020" y="6592"/>
                  <a:pt x="720917" y="4307"/>
                  <a:pt x="717223" y="613"/>
                </a:cubicBezTo>
                <a:close/>
                <a:moveTo>
                  <a:pt x="668192" y="0"/>
                </a:moveTo>
                <a:lnTo>
                  <a:pt x="697568" y="0"/>
                </a:lnTo>
                <a:lnTo>
                  <a:pt x="697314" y="613"/>
                </a:lnTo>
                <a:cubicBezTo>
                  <a:pt x="693620" y="4307"/>
                  <a:pt x="688517" y="6592"/>
                  <a:pt x="682880" y="6592"/>
                </a:cubicBezTo>
                <a:cubicBezTo>
                  <a:pt x="677243" y="6592"/>
                  <a:pt x="672140" y="4307"/>
                  <a:pt x="668446" y="613"/>
                </a:cubicBezTo>
                <a:close/>
                <a:moveTo>
                  <a:pt x="619415" y="0"/>
                </a:moveTo>
                <a:lnTo>
                  <a:pt x="648791" y="0"/>
                </a:lnTo>
                <a:lnTo>
                  <a:pt x="648537" y="613"/>
                </a:lnTo>
                <a:cubicBezTo>
                  <a:pt x="644843" y="4307"/>
                  <a:pt x="639740" y="6592"/>
                  <a:pt x="634103" y="6592"/>
                </a:cubicBezTo>
                <a:cubicBezTo>
                  <a:pt x="628466" y="6592"/>
                  <a:pt x="623363" y="4307"/>
                  <a:pt x="619669" y="613"/>
                </a:cubicBezTo>
                <a:close/>
                <a:moveTo>
                  <a:pt x="570638" y="0"/>
                </a:moveTo>
                <a:lnTo>
                  <a:pt x="600013" y="0"/>
                </a:lnTo>
                <a:lnTo>
                  <a:pt x="599760" y="613"/>
                </a:lnTo>
                <a:cubicBezTo>
                  <a:pt x="596066" y="4307"/>
                  <a:pt x="590963" y="6592"/>
                  <a:pt x="585326" y="6592"/>
                </a:cubicBezTo>
                <a:cubicBezTo>
                  <a:pt x="579689" y="6592"/>
                  <a:pt x="574586" y="4307"/>
                  <a:pt x="570892" y="613"/>
                </a:cubicBezTo>
                <a:close/>
                <a:moveTo>
                  <a:pt x="521861" y="0"/>
                </a:moveTo>
                <a:lnTo>
                  <a:pt x="551237" y="0"/>
                </a:lnTo>
                <a:lnTo>
                  <a:pt x="550983" y="613"/>
                </a:lnTo>
                <a:cubicBezTo>
                  <a:pt x="547289" y="4307"/>
                  <a:pt x="542185" y="6592"/>
                  <a:pt x="536549" y="6592"/>
                </a:cubicBezTo>
                <a:cubicBezTo>
                  <a:pt x="530912" y="6592"/>
                  <a:pt x="525808" y="4307"/>
                  <a:pt x="522114" y="613"/>
                </a:cubicBezTo>
                <a:close/>
                <a:moveTo>
                  <a:pt x="473084" y="0"/>
                </a:moveTo>
                <a:lnTo>
                  <a:pt x="502459" y="0"/>
                </a:lnTo>
                <a:lnTo>
                  <a:pt x="502206" y="613"/>
                </a:lnTo>
                <a:cubicBezTo>
                  <a:pt x="498512" y="4307"/>
                  <a:pt x="493408" y="6592"/>
                  <a:pt x="487772" y="6592"/>
                </a:cubicBezTo>
                <a:cubicBezTo>
                  <a:pt x="482135" y="6592"/>
                  <a:pt x="477031" y="4307"/>
                  <a:pt x="473337" y="613"/>
                </a:cubicBezTo>
                <a:close/>
                <a:moveTo>
                  <a:pt x="424307" y="0"/>
                </a:moveTo>
                <a:lnTo>
                  <a:pt x="453682" y="0"/>
                </a:lnTo>
                <a:lnTo>
                  <a:pt x="453429" y="613"/>
                </a:lnTo>
                <a:cubicBezTo>
                  <a:pt x="449735" y="4307"/>
                  <a:pt x="444631" y="6592"/>
                  <a:pt x="438994" y="6592"/>
                </a:cubicBezTo>
                <a:cubicBezTo>
                  <a:pt x="433358" y="6592"/>
                  <a:pt x="428254" y="4307"/>
                  <a:pt x="424560" y="613"/>
                </a:cubicBezTo>
                <a:close/>
                <a:moveTo>
                  <a:pt x="375529" y="0"/>
                </a:moveTo>
                <a:lnTo>
                  <a:pt x="404905" y="0"/>
                </a:lnTo>
                <a:lnTo>
                  <a:pt x="404651" y="613"/>
                </a:lnTo>
                <a:cubicBezTo>
                  <a:pt x="400957" y="4307"/>
                  <a:pt x="395854" y="6592"/>
                  <a:pt x="390217" y="6592"/>
                </a:cubicBezTo>
                <a:cubicBezTo>
                  <a:pt x="384580" y="6592"/>
                  <a:pt x="379477" y="4307"/>
                  <a:pt x="375783" y="613"/>
                </a:cubicBezTo>
                <a:close/>
                <a:moveTo>
                  <a:pt x="326752" y="0"/>
                </a:moveTo>
                <a:lnTo>
                  <a:pt x="356128" y="0"/>
                </a:lnTo>
                <a:lnTo>
                  <a:pt x="355874" y="613"/>
                </a:lnTo>
                <a:cubicBezTo>
                  <a:pt x="352180" y="4307"/>
                  <a:pt x="347077" y="6592"/>
                  <a:pt x="341440" y="6592"/>
                </a:cubicBezTo>
                <a:cubicBezTo>
                  <a:pt x="335803" y="6592"/>
                  <a:pt x="330700" y="4307"/>
                  <a:pt x="327006" y="613"/>
                </a:cubicBezTo>
                <a:close/>
                <a:moveTo>
                  <a:pt x="277975" y="0"/>
                </a:moveTo>
                <a:lnTo>
                  <a:pt x="307351" y="0"/>
                </a:lnTo>
                <a:lnTo>
                  <a:pt x="307097" y="613"/>
                </a:lnTo>
                <a:cubicBezTo>
                  <a:pt x="303403" y="4307"/>
                  <a:pt x="298300" y="6592"/>
                  <a:pt x="292663" y="6592"/>
                </a:cubicBezTo>
                <a:cubicBezTo>
                  <a:pt x="287026" y="6592"/>
                  <a:pt x="281923" y="4307"/>
                  <a:pt x="278229" y="613"/>
                </a:cubicBezTo>
                <a:close/>
                <a:moveTo>
                  <a:pt x="229198" y="0"/>
                </a:moveTo>
                <a:lnTo>
                  <a:pt x="258574" y="0"/>
                </a:lnTo>
                <a:lnTo>
                  <a:pt x="258320" y="613"/>
                </a:lnTo>
                <a:cubicBezTo>
                  <a:pt x="254626" y="4307"/>
                  <a:pt x="249523" y="6592"/>
                  <a:pt x="243886" y="6592"/>
                </a:cubicBezTo>
                <a:cubicBezTo>
                  <a:pt x="238249" y="6592"/>
                  <a:pt x="233146" y="4307"/>
                  <a:pt x="229452" y="613"/>
                </a:cubicBezTo>
                <a:close/>
                <a:moveTo>
                  <a:pt x="180421" y="0"/>
                </a:moveTo>
                <a:lnTo>
                  <a:pt x="209797" y="0"/>
                </a:lnTo>
                <a:lnTo>
                  <a:pt x="209543" y="613"/>
                </a:lnTo>
                <a:cubicBezTo>
                  <a:pt x="205849" y="4307"/>
                  <a:pt x="200746" y="6592"/>
                  <a:pt x="195109" y="6592"/>
                </a:cubicBezTo>
                <a:cubicBezTo>
                  <a:pt x="189472" y="6592"/>
                  <a:pt x="184369" y="4307"/>
                  <a:pt x="180675" y="613"/>
                </a:cubicBezTo>
                <a:close/>
                <a:moveTo>
                  <a:pt x="131644" y="0"/>
                </a:moveTo>
                <a:lnTo>
                  <a:pt x="161020" y="0"/>
                </a:lnTo>
                <a:lnTo>
                  <a:pt x="160766" y="613"/>
                </a:lnTo>
                <a:cubicBezTo>
                  <a:pt x="157072" y="4307"/>
                  <a:pt x="151969" y="6592"/>
                  <a:pt x="146332" y="6592"/>
                </a:cubicBezTo>
                <a:cubicBezTo>
                  <a:pt x="140695" y="6592"/>
                  <a:pt x="135592" y="4307"/>
                  <a:pt x="131898" y="613"/>
                </a:cubicBezTo>
                <a:close/>
                <a:moveTo>
                  <a:pt x="82867" y="0"/>
                </a:moveTo>
                <a:lnTo>
                  <a:pt x="112243" y="0"/>
                </a:lnTo>
                <a:lnTo>
                  <a:pt x="111989" y="613"/>
                </a:lnTo>
                <a:cubicBezTo>
                  <a:pt x="108295" y="4307"/>
                  <a:pt x="103192" y="6592"/>
                  <a:pt x="97555" y="6592"/>
                </a:cubicBezTo>
                <a:cubicBezTo>
                  <a:pt x="91918" y="6592"/>
                  <a:pt x="86815" y="4307"/>
                  <a:pt x="83121" y="613"/>
                </a:cubicBezTo>
                <a:close/>
                <a:moveTo>
                  <a:pt x="34090" y="0"/>
                </a:moveTo>
                <a:lnTo>
                  <a:pt x="63466" y="0"/>
                </a:lnTo>
                <a:lnTo>
                  <a:pt x="63212" y="613"/>
                </a:lnTo>
                <a:cubicBezTo>
                  <a:pt x="59518" y="4307"/>
                  <a:pt x="54415" y="6592"/>
                  <a:pt x="48778" y="6592"/>
                </a:cubicBezTo>
                <a:cubicBezTo>
                  <a:pt x="43141" y="6592"/>
                  <a:pt x="38038" y="4307"/>
                  <a:pt x="34344" y="613"/>
                </a:cubicBezTo>
                <a:close/>
                <a:moveTo>
                  <a:pt x="0" y="0"/>
                </a:moveTo>
                <a:lnTo>
                  <a:pt x="14689" y="0"/>
                </a:lnTo>
                <a:lnTo>
                  <a:pt x="14435" y="613"/>
                </a:lnTo>
                <a:cubicBezTo>
                  <a:pt x="10741" y="4307"/>
                  <a:pt x="5638" y="6592"/>
                  <a:pt x="2" y="6592"/>
                </a:cubicBezTo>
                <a:lnTo>
                  <a:pt x="0" y="6591"/>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12" name="Google Shape;12;p2"/>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3" name="Google Shape;13;p2"/>
          <p:cNvSpPr txBox="1">
            <a:spLocks noGrp="1"/>
          </p:cNvSpPr>
          <p:nvPr>
            <p:ph type="title"/>
          </p:nvPr>
        </p:nvSpPr>
        <p:spPr>
          <a:xfrm>
            <a:off x="415650" y="1557350"/>
            <a:ext cx="4158600" cy="10146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1pPr>
            <a:lvl2pPr lvl="1"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2pPr>
            <a:lvl3pPr lvl="2"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3pPr>
            <a:lvl4pPr lvl="3"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4pPr>
            <a:lvl5pPr lvl="4"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5pPr>
            <a:lvl6pPr lvl="5"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6pPr>
            <a:lvl7pPr lvl="6"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7pPr>
            <a:lvl8pPr lvl="7"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8pPr>
            <a:lvl9pPr lvl="8"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9pPr>
          </a:lstStyle>
          <a:p>
            <a:endParaRPr/>
          </a:p>
        </p:txBody>
      </p:sp>
      <p:sp>
        <p:nvSpPr>
          <p:cNvPr id="14" name="Google Shape;14;p2"/>
          <p:cNvSpPr txBox="1">
            <a:spLocks noGrp="1"/>
          </p:cNvSpPr>
          <p:nvPr>
            <p:ph type="subTitle" idx="1"/>
          </p:nvPr>
        </p:nvSpPr>
        <p:spPr>
          <a:xfrm>
            <a:off x="415650" y="2695325"/>
            <a:ext cx="4158600" cy="289500"/>
          </a:xfrm>
          <a:prstGeom prst="rect">
            <a:avLst/>
          </a:prstGeom>
        </p:spPr>
        <p:txBody>
          <a:bodyPr spcFirstLastPara="1" wrap="square" lIns="0" tIns="0" rIns="0" bIns="0" anchor="t" anchorCtr="0">
            <a:noAutofit/>
          </a:bodyPr>
          <a:lstStyle>
            <a:lvl1pPr lvl="0" rtl="0">
              <a:spcBef>
                <a:spcPts val="0"/>
              </a:spcBef>
              <a:spcAft>
                <a:spcPts val="0"/>
              </a:spcAft>
              <a:buSzPts val="1400"/>
              <a:buFont typeface="Poppins"/>
              <a:buNone/>
              <a:defRPr>
                <a:latin typeface="Poppins"/>
                <a:ea typeface="Poppins"/>
                <a:cs typeface="Poppins"/>
                <a:sym typeface="Poppins"/>
              </a:defRPr>
            </a:lvl1pPr>
            <a:lvl2pPr lvl="1" rtl="0">
              <a:spcBef>
                <a:spcPts val="0"/>
              </a:spcBef>
              <a:spcAft>
                <a:spcPts val="0"/>
              </a:spcAft>
              <a:buSzPts val="1400"/>
              <a:buFont typeface="Poppins"/>
              <a:buNone/>
              <a:defRPr>
                <a:latin typeface="Poppins"/>
                <a:ea typeface="Poppins"/>
                <a:cs typeface="Poppins"/>
                <a:sym typeface="Poppins"/>
              </a:defRPr>
            </a:lvl2pPr>
            <a:lvl3pPr lvl="2" rtl="0">
              <a:spcBef>
                <a:spcPts val="0"/>
              </a:spcBef>
              <a:spcAft>
                <a:spcPts val="0"/>
              </a:spcAft>
              <a:buSzPts val="1400"/>
              <a:buFont typeface="Poppins"/>
              <a:buNone/>
              <a:defRPr>
                <a:latin typeface="Poppins"/>
                <a:ea typeface="Poppins"/>
                <a:cs typeface="Poppins"/>
                <a:sym typeface="Poppins"/>
              </a:defRPr>
            </a:lvl3pPr>
            <a:lvl4pPr lvl="3" rtl="0">
              <a:spcBef>
                <a:spcPts val="0"/>
              </a:spcBef>
              <a:spcAft>
                <a:spcPts val="0"/>
              </a:spcAft>
              <a:buSzPts val="1400"/>
              <a:buFont typeface="Poppins"/>
              <a:buNone/>
              <a:defRPr>
                <a:latin typeface="Poppins"/>
                <a:ea typeface="Poppins"/>
                <a:cs typeface="Poppins"/>
                <a:sym typeface="Poppins"/>
              </a:defRPr>
            </a:lvl4pPr>
            <a:lvl5pPr lvl="4" rtl="0">
              <a:spcBef>
                <a:spcPts val="0"/>
              </a:spcBef>
              <a:spcAft>
                <a:spcPts val="0"/>
              </a:spcAft>
              <a:buSzPts val="1400"/>
              <a:buFont typeface="Poppins"/>
              <a:buNone/>
              <a:defRPr>
                <a:latin typeface="Poppins"/>
                <a:ea typeface="Poppins"/>
                <a:cs typeface="Poppins"/>
                <a:sym typeface="Poppins"/>
              </a:defRPr>
            </a:lvl5pPr>
            <a:lvl6pPr lvl="5" rtl="0">
              <a:spcBef>
                <a:spcPts val="0"/>
              </a:spcBef>
              <a:spcAft>
                <a:spcPts val="0"/>
              </a:spcAft>
              <a:buSzPts val="1400"/>
              <a:buFont typeface="Poppins"/>
              <a:buNone/>
              <a:defRPr>
                <a:latin typeface="Poppins"/>
                <a:ea typeface="Poppins"/>
                <a:cs typeface="Poppins"/>
                <a:sym typeface="Poppins"/>
              </a:defRPr>
            </a:lvl6pPr>
            <a:lvl7pPr lvl="6" rtl="0">
              <a:spcBef>
                <a:spcPts val="0"/>
              </a:spcBef>
              <a:spcAft>
                <a:spcPts val="0"/>
              </a:spcAft>
              <a:buSzPts val="1400"/>
              <a:buFont typeface="Poppins"/>
              <a:buNone/>
              <a:defRPr>
                <a:latin typeface="Poppins"/>
                <a:ea typeface="Poppins"/>
                <a:cs typeface="Poppins"/>
                <a:sym typeface="Poppins"/>
              </a:defRPr>
            </a:lvl7pPr>
            <a:lvl8pPr lvl="7" rtl="0">
              <a:spcBef>
                <a:spcPts val="0"/>
              </a:spcBef>
              <a:spcAft>
                <a:spcPts val="0"/>
              </a:spcAft>
              <a:buSzPts val="1400"/>
              <a:buFont typeface="Poppins"/>
              <a:buNone/>
              <a:defRPr>
                <a:latin typeface="Poppins"/>
                <a:ea typeface="Poppins"/>
                <a:cs typeface="Poppins"/>
                <a:sym typeface="Poppins"/>
              </a:defRPr>
            </a:lvl8pPr>
            <a:lvl9pPr lvl="8" rtl="0">
              <a:spcBef>
                <a:spcPts val="0"/>
              </a:spcBef>
              <a:spcAft>
                <a:spcPts val="0"/>
              </a:spcAft>
              <a:buSzPts val="1400"/>
              <a:buFont typeface="Poppins"/>
              <a:buNone/>
              <a:defRPr>
                <a:latin typeface="Poppins"/>
                <a:ea typeface="Poppins"/>
                <a:cs typeface="Poppins"/>
                <a:sym typeface="Poppins"/>
              </a:defRPr>
            </a:lvl9pPr>
          </a:lstStyle>
          <a:p>
            <a:endParaRPr/>
          </a:p>
        </p:txBody>
      </p:sp>
      <p:sp>
        <p:nvSpPr>
          <p:cNvPr id="15" name="Google Shape;15;p2"/>
          <p:cNvSpPr txBox="1">
            <a:spLocks noGrp="1"/>
          </p:cNvSpPr>
          <p:nvPr>
            <p:ph type="subTitle" idx="2"/>
          </p:nvPr>
        </p:nvSpPr>
        <p:spPr>
          <a:xfrm>
            <a:off x="415650" y="3108200"/>
            <a:ext cx="1746600" cy="223500"/>
          </a:xfrm>
          <a:prstGeom prst="rect">
            <a:avLst/>
          </a:prstGeom>
          <a:solidFill>
            <a:schemeClr val="dk2"/>
          </a:solidFill>
        </p:spPr>
        <p:txBody>
          <a:bodyPr spcFirstLastPara="1" wrap="square" lIns="91425" tIns="45700" rIns="91425" bIns="45700" anchor="ctr" anchorCtr="0">
            <a:spAutoFit/>
          </a:bodyPr>
          <a:lstStyle>
            <a:lvl1pPr lvl="0" rtl="0">
              <a:spcBef>
                <a:spcPts val="0"/>
              </a:spcBef>
              <a:spcAft>
                <a:spcPts val="0"/>
              </a:spcAft>
              <a:buSzPts val="1000"/>
              <a:buFont typeface="Poppins"/>
              <a:buNone/>
              <a:defRPr sz="1000">
                <a:latin typeface="Poppins"/>
                <a:ea typeface="Poppins"/>
                <a:cs typeface="Poppins"/>
                <a:sym typeface="Poppins"/>
              </a:defRPr>
            </a:lvl1pPr>
            <a:lvl2pPr lvl="1" rtl="0">
              <a:spcBef>
                <a:spcPts val="0"/>
              </a:spcBef>
              <a:spcAft>
                <a:spcPts val="0"/>
              </a:spcAft>
              <a:buSzPts val="1200"/>
              <a:buFont typeface="Poppins"/>
              <a:buNone/>
              <a:defRPr sz="1200">
                <a:latin typeface="Poppins"/>
                <a:ea typeface="Poppins"/>
                <a:cs typeface="Poppins"/>
                <a:sym typeface="Poppins"/>
              </a:defRPr>
            </a:lvl2pPr>
            <a:lvl3pPr lvl="2" rtl="0">
              <a:spcBef>
                <a:spcPts val="0"/>
              </a:spcBef>
              <a:spcAft>
                <a:spcPts val="0"/>
              </a:spcAft>
              <a:buSzPts val="1200"/>
              <a:buFont typeface="Poppins"/>
              <a:buNone/>
              <a:defRPr sz="1200">
                <a:latin typeface="Poppins"/>
                <a:ea typeface="Poppins"/>
                <a:cs typeface="Poppins"/>
                <a:sym typeface="Poppins"/>
              </a:defRPr>
            </a:lvl3pPr>
            <a:lvl4pPr lvl="3" rtl="0">
              <a:spcBef>
                <a:spcPts val="0"/>
              </a:spcBef>
              <a:spcAft>
                <a:spcPts val="0"/>
              </a:spcAft>
              <a:buSzPts val="1200"/>
              <a:buFont typeface="Poppins"/>
              <a:buNone/>
              <a:defRPr sz="1200">
                <a:latin typeface="Poppins"/>
                <a:ea typeface="Poppins"/>
                <a:cs typeface="Poppins"/>
                <a:sym typeface="Poppins"/>
              </a:defRPr>
            </a:lvl4pPr>
            <a:lvl5pPr lvl="4" rtl="0">
              <a:spcBef>
                <a:spcPts val="0"/>
              </a:spcBef>
              <a:spcAft>
                <a:spcPts val="0"/>
              </a:spcAft>
              <a:buSzPts val="1200"/>
              <a:buFont typeface="Poppins"/>
              <a:buNone/>
              <a:defRPr sz="1200">
                <a:latin typeface="Poppins"/>
                <a:ea typeface="Poppins"/>
                <a:cs typeface="Poppins"/>
                <a:sym typeface="Poppins"/>
              </a:defRPr>
            </a:lvl5pPr>
            <a:lvl6pPr lvl="5" rtl="0">
              <a:spcBef>
                <a:spcPts val="0"/>
              </a:spcBef>
              <a:spcAft>
                <a:spcPts val="0"/>
              </a:spcAft>
              <a:buSzPts val="1200"/>
              <a:buFont typeface="Poppins"/>
              <a:buNone/>
              <a:defRPr sz="1200">
                <a:latin typeface="Poppins"/>
                <a:ea typeface="Poppins"/>
                <a:cs typeface="Poppins"/>
                <a:sym typeface="Poppins"/>
              </a:defRPr>
            </a:lvl6pPr>
            <a:lvl7pPr lvl="6" rtl="0">
              <a:spcBef>
                <a:spcPts val="0"/>
              </a:spcBef>
              <a:spcAft>
                <a:spcPts val="0"/>
              </a:spcAft>
              <a:buSzPts val="1200"/>
              <a:buFont typeface="Poppins"/>
              <a:buNone/>
              <a:defRPr sz="1200">
                <a:latin typeface="Poppins"/>
                <a:ea typeface="Poppins"/>
                <a:cs typeface="Poppins"/>
                <a:sym typeface="Poppins"/>
              </a:defRPr>
            </a:lvl7pPr>
            <a:lvl8pPr lvl="7" rtl="0">
              <a:spcBef>
                <a:spcPts val="0"/>
              </a:spcBef>
              <a:spcAft>
                <a:spcPts val="0"/>
              </a:spcAft>
              <a:buSzPts val="1200"/>
              <a:buFont typeface="Poppins"/>
              <a:buNone/>
              <a:defRPr sz="1200">
                <a:latin typeface="Poppins"/>
                <a:ea typeface="Poppins"/>
                <a:cs typeface="Poppins"/>
                <a:sym typeface="Poppins"/>
              </a:defRPr>
            </a:lvl8pPr>
            <a:lvl9pPr lvl="8" rtl="0">
              <a:spcBef>
                <a:spcPts val="0"/>
              </a:spcBef>
              <a:spcAft>
                <a:spcPts val="0"/>
              </a:spcAft>
              <a:buSzPts val="1200"/>
              <a:buFont typeface="Poppins"/>
              <a:buNone/>
              <a:defRPr sz="1200">
                <a:latin typeface="Poppins"/>
                <a:ea typeface="Poppins"/>
                <a:cs typeface="Poppins"/>
                <a:sym typeface="Poppins"/>
              </a:defRPr>
            </a:lvl9pPr>
          </a:lstStyle>
          <a:p>
            <a:endParaRPr/>
          </a:p>
        </p:txBody>
      </p:sp>
      <p:sp>
        <p:nvSpPr>
          <p:cNvPr id="16" name="Google Shape;16;p2"/>
          <p:cNvSpPr/>
          <p:nvPr/>
        </p:nvSpPr>
        <p:spPr>
          <a:xfrm>
            <a:off x="6255299" y="2254991"/>
            <a:ext cx="2888706" cy="2888509"/>
          </a:xfrm>
          <a:custGeom>
            <a:avLst/>
            <a:gdLst/>
            <a:ahLst/>
            <a:cxnLst/>
            <a:rect l="l" t="t" r="r" b="b"/>
            <a:pathLst>
              <a:path w="3826101" h="3851345" extrusionOk="0">
                <a:moveTo>
                  <a:pt x="3826101" y="0"/>
                </a:moveTo>
                <a:lnTo>
                  <a:pt x="3826101" y="584257"/>
                </a:lnTo>
                <a:lnTo>
                  <a:pt x="3672624" y="588138"/>
                </a:lnTo>
                <a:cubicBezTo>
                  <a:pt x="1952295" y="675341"/>
                  <a:pt x="584255" y="2097818"/>
                  <a:pt x="584255" y="3839818"/>
                </a:cubicBezTo>
                <a:lnTo>
                  <a:pt x="584819" y="3851345"/>
                </a:lnTo>
                <a:lnTo>
                  <a:pt x="564" y="3851345"/>
                </a:lnTo>
                <a:lnTo>
                  <a:pt x="0" y="3839817"/>
                </a:lnTo>
                <a:cubicBezTo>
                  <a:pt x="0" y="1785226"/>
                  <a:pt x="1613526" y="107493"/>
                  <a:pt x="3642558" y="4641"/>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7" name="Google Shape;17;p2"/>
          <p:cNvSpPr txBox="1">
            <a:spLocks noGrp="1"/>
          </p:cNvSpPr>
          <p:nvPr>
            <p:ph type="subTitle" idx="3"/>
          </p:nvPr>
        </p:nvSpPr>
        <p:spPr>
          <a:xfrm>
            <a:off x="2308944" y="4874750"/>
            <a:ext cx="1032600" cy="92400"/>
          </a:xfrm>
          <a:prstGeom prst="rect">
            <a:avLst/>
          </a:prstGeom>
        </p:spPr>
        <p:txBody>
          <a:bodyPr spcFirstLastPara="1" wrap="square" lIns="0" tIns="0" rIns="0" bIns="0" anchor="t" anchorCtr="0">
            <a:noAutofit/>
          </a:bodyPr>
          <a:lstStyle>
            <a:lvl1pPr lvl="0" algn="ctr" rtl="0">
              <a:spcBef>
                <a:spcPts val="0"/>
              </a:spcBef>
              <a:spcAft>
                <a:spcPts val="0"/>
              </a:spcAft>
              <a:buSzPts val="600"/>
              <a:buNone/>
              <a:defRPr sz="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 name="Google Shape;18;p2"/>
          <p:cNvSpPr txBox="1">
            <a:spLocks noGrp="1"/>
          </p:cNvSpPr>
          <p:nvPr>
            <p:ph type="subTitle" idx="4"/>
          </p:nvPr>
        </p:nvSpPr>
        <p:spPr>
          <a:xfrm>
            <a:off x="3927616" y="4874750"/>
            <a:ext cx="642000" cy="92400"/>
          </a:xfrm>
          <a:prstGeom prst="rect">
            <a:avLst/>
          </a:prstGeom>
        </p:spPr>
        <p:txBody>
          <a:bodyPr spcFirstLastPara="1" wrap="square" lIns="0" tIns="0" rIns="0" bIns="0" anchor="t" anchorCtr="0">
            <a:noAutofit/>
          </a:bodyPr>
          <a:lstStyle>
            <a:lvl1pPr lvl="0" rtl="0">
              <a:spcBef>
                <a:spcPts val="0"/>
              </a:spcBef>
              <a:spcAft>
                <a:spcPts val="0"/>
              </a:spcAft>
              <a:buSzPts val="600"/>
              <a:buNone/>
              <a:defRPr sz="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 name="Google Shape;19;p2"/>
          <p:cNvSpPr txBox="1">
            <a:spLocks noGrp="1"/>
          </p:cNvSpPr>
          <p:nvPr>
            <p:ph type="subTitle" idx="5"/>
          </p:nvPr>
        </p:nvSpPr>
        <p:spPr>
          <a:xfrm>
            <a:off x="5237692" y="4874750"/>
            <a:ext cx="558900" cy="92400"/>
          </a:xfrm>
          <a:prstGeom prst="rect">
            <a:avLst/>
          </a:prstGeom>
        </p:spPr>
        <p:txBody>
          <a:bodyPr spcFirstLastPara="1" wrap="square" lIns="0" tIns="0" rIns="0" bIns="0" anchor="t" anchorCtr="0">
            <a:noAutofit/>
          </a:bodyPr>
          <a:lstStyle>
            <a:lvl1pPr lvl="0" rtl="0">
              <a:spcBef>
                <a:spcPts val="0"/>
              </a:spcBef>
              <a:spcAft>
                <a:spcPts val="0"/>
              </a:spcAft>
              <a:buSzPts val="600"/>
              <a:buNone/>
              <a:defRPr sz="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 name="Google Shape;20;p2"/>
          <p:cNvSpPr txBox="1"/>
          <p:nvPr/>
        </p:nvSpPr>
        <p:spPr>
          <a:xfrm>
            <a:off x="3726222" y="4874750"/>
            <a:ext cx="175800" cy="924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600">
                <a:solidFill>
                  <a:schemeClr val="lt1"/>
                </a:solidFill>
                <a:latin typeface="Calibri"/>
                <a:ea typeface="Calibri"/>
                <a:cs typeface="Calibri"/>
                <a:sym typeface="Calibri"/>
              </a:rPr>
              <a:t>Date:</a:t>
            </a:r>
            <a:endParaRPr sz="600">
              <a:solidFill>
                <a:schemeClr val="lt1"/>
              </a:solidFill>
              <a:latin typeface="Calibri"/>
              <a:ea typeface="Calibri"/>
              <a:cs typeface="Calibri"/>
              <a:sym typeface="Calibri"/>
            </a:endParaRPr>
          </a:p>
        </p:txBody>
      </p:sp>
      <p:sp>
        <p:nvSpPr>
          <p:cNvPr id="21" name="Google Shape;21;p2"/>
          <p:cNvSpPr txBox="1"/>
          <p:nvPr/>
        </p:nvSpPr>
        <p:spPr>
          <a:xfrm>
            <a:off x="4948530" y="4874750"/>
            <a:ext cx="262500" cy="924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600">
                <a:solidFill>
                  <a:schemeClr val="lt1"/>
                </a:solidFill>
                <a:latin typeface="Calibri"/>
                <a:ea typeface="Calibri"/>
                <a:cs typeface="Calibri"/>
                <a:sym typeface="Calibri"/>
              </a:rPr>
              <a:t>Author:</a:t>
            </a:r>
            <a:endParaRPr sz="600">
              <a:solidFill>
                <a:schemeClr val="lt1"/>
              </a:solidFill>
              <a:latin typeface="Calibri"/>
              <a:ea typeface="Calibri"/>
              <a:cs typeface="Calibri"/>
              <a:sym typeface="Calibri"/>
            </a:endParaRPr>
          </a:p>
        </p:txBody>
      </p:sp>
    </p:spTree>
  </p:cSld>
  <p:clrMapOvr>
    <a:masterClrMapping/>
  </p:clrMapOvr>
  <p:extLst>
    <p:ext uri="{DCECCB84-F9BA-43D5-87BE-67443E8EF086}">
      <p15:sldGuideLst xmlns:p15="http://schemas.microsoft.com/office/powerpoint/2012/main">
        <p15:guide id="1" orient="horz" pos="518">
          <p15:clr>
            <a:srgbClr val="FA7B17"/>
          </p15:clr>
        </p15:guide>
        <p15:guide id="2" orient="horz" pos="3006">
          <p15:clr>
            <a:srgbClr val="FA7B17"/>
          </p15:clr>
        </p15:guide>
        <p15:guide id="3" pos="260">
          <p15:clr>
            <a:srgbClr val="FA7B17"/>
          </p15:clr>
        </p15:guide>
        <p15:guide id="4" pos="5498">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eam - 19 Photos (Org. Chart)">
  <p:cSld name="Title Only 1_4_1_1_1">
    <p:spTree>
      <p:nvGrpSpPr>
        <p:cNvPr id="1" name="Shape 328"/>
        <p:cNvGrpSpPr/>
        <p:nvPr/>
      </p:nvGrpSpPr>
      <p:grpSpPr>
        <a:xfrm>
          <a:off x="0" y="0"/>
          <a:ext cx="0" cy="0"/>
          <a:chOff x="0" y="0"/>
          <a:chExt cx="0" cy="0"/>
        </a:xfrm>
      </p:grpSpPr>
      <p:sp>
        <p:nvSpPr>
          <p:cNvPr id="329" name="Google Shape;329;p12"/>
          <p:cNvSpPr/>
          <p:nvPr/>
        </p:nvSpPr>
        <p:spPr>
          <a:xfrm>
            <a:off x="4810404" y="1681303"/>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330" name="Google Shape;330;p12"/>
          <p:cNvSpPr/>
          <p:nvPr/>
        </p:nvSpPr>
        <p:spPr>
          <a:xfrm>
            <a:off x="4810404" y="844679"/>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331" name="Google Shape;331;p12"/>
          <p:cNvSpPr/>
          <p:nvPr/>
        </p:nvSpPr>
        <p:spPr>
          <a:xfrm>
            <a:off x="7151013" y="1681303"/>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332" name="Google Shape;332;p12"/>
          <p:cNvSpPr/>
          <p:nvPr/>
        </p:nvSpPr>
        <p:spPr>
          <a:xfrm>
            <a:off x="7151013" y="2535502"/>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333" name="Google Shape;333;p12"/>
          <p:cNvSpPr/>
          <p:nvPr/>
        </p:nvSpPr>
        <p:spPr>
          <a:xfrm>
            <a:off x="7151013" y="338970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334" name="Google Shape;334;p12"/>
          <p:cNvSpPr/>
          <p:nvPr/>
        </p:nvSpPr>
        <p:spPr>
          <a:xfrm>
            <a:off x="7151013" y="4243899"/>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335" name="Google Shape;335;p12"/>
          <p:cNvSpPr/>
          <p:nvPr/>
        </p:nvSpPr>
        <p:spPr>
          <a:xfrm>
            <a:off x="5568238" y="2535502"/>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336" name="Google Shape;336;p12"/>
          <p:cNvSpPr/>
          <p:nvPr/>
        </p:nvSpPr>
        <p:spPr>
          <a:xfrm>
            <a:off x="5568238" y="338970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337" name="Google Shape;337;p12"/>
          <p:cNvSpPr/>
          <p:nvPr/>
        </p:nvSpPr>
        <p:spPr>
          <a:xfrm>
            <a:off x="5568238" y="4243899"/>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338" name="Google Shape;338;p12"/>
          <p:cNvSpPr/>
          <p:nvPr/>
        </p:nvSpPr>
        <p:spPr>
          <a:xfrm>
            <a:off x="3985463" y="2535502"/>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339" name="Google Shape;339;p12"/>
          <p:cNvSpPr/>
          <p:nvPr/>
        </p:nvSpPr>
        <p:spPr>
          <a:xfrm>
            <a:off x="3985463" y="338970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340" name="Google Shape;340;p12"/>
          <p:cNvSpPr/>
          <p:nvPr/>
        </p:nvSpPr>
        <p:spPr>
          <a:xfrm>
            <a:off x="3985463" y="4243899"/>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341" name="Google Shape;341;p12"/>
          <p:cNvSpPr/>
          <p:nvPr/>
        </p:nvSpPr>
        <p:spPr>
          <a:xfrm>
            <a:off x="1627870" y="1681303"/>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342" name="Google Shape;342;p12"/>
          <p:cNvSpPr/>
          <p:nvPr/>
        </p:nvSpPr>
        <p:spPr>
          <a:xfrm>
            <a:off x="2402688" y="2535502"/>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343" name="Google Shape;343;p12"/>
          <p:cNvSpPr/>
          <p:nvPr/>
        </p:nvSpPr>
        <p:spPr>
          <a:xfrm>
            <a:off x="2402688" y="338970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344" name="Google Shape;344;p12"/>
          <p:cNvSpPr/>
          <p:nvPr/>
        </p:nvSpPr>
        <p:spPr>
          <a:xfrm>
            <a:off x="2402688" y="4243899"/>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345" name="Google Shape;345;p12"/>
          <p:cNvSpPr/>
          <p:nvPr/>
        </p:nvSpPr>
        <p:spPr>
          <a:xfrm>
            <a:off x="819913" y="2535502"/>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346" name="Google Shape;346;p12"/>
          <p:cNvSpPr/>
          <p:nvPr/>
        </p:nvSpPr>
        <p:spPr>
          <a:xfrm>
            <a:off x="819913" y="338970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347" name="Google Shape;347;p12"/>
          <p:cNvSpPr/>
          <p:nvPr/>
        </p:nvSpPr>
        <p:spPr>
          <a:xfrm>
            <a:off x="819913" y="4243899"/>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348" name="Google Shape;348;p12"/>
          <p:cNvSpPr>
            <a:spLocks noGrp="1"/>
          </p:cNvSpPr>
          <p:nvPr>
            <p:ph type="pic" idx="2"/>
          </p:nvPr>
        </p:nvSpPr>
        <p:spPr>
          <a:xfrm>
            <a:off x="5613688" y="3435204"/>
            <a:ext cx="457200" cy="457200"/>
          </a:xfrm>
          <a:prstGeom prst="ellipse">
            <a:avLst/>
          </a:prstGeom>
          <a:noFill/>
          <a:ln w="19050" cap="flat" cmpd="sng">
            <a:solidFill>
              <a:schemeClr val="dk1"/>
            </a:solidFill>
            <a:prstDash val="solid"/>
            <a:round/>
            <a:headEnd type="none" w="sm" len="sm"/>
            <a:tailEnd type="none" w="sm" len="sm"/>
          </a:ln>
        </p:spPr>
      </p:sp>
      <p:sp>
        <p:nvSpPr>
          <p:cNvPr id="349" name="Google Shape;349;p12"/>
          <p:cNvSpPr>
            <a:spLocks noGrp="1"/>
          </p:cNvSpPr>
          <p:nvPr>
            <p:ph type="pic" idx="3"/>
          </p:nvPr>
        </p:nvSpPr>
        <p:spPr>
          <a:xfrm>
            <a:off x="5613688" y="4289349"/>
            <a:ext cx="457200" cy="457200"/>
          </a:xfrm>
          <a:prstGeom prst="ellipse">
            <a:avLst/>
          </a:prstGeom>
          <a:noFill/>
          <a:ln w="19050" cap="flat" cmpd="sng">
            <a:solidFill>
              <a:schemeClr val="dk1"/>
            </a:solidFill>
            <a:prstDash val="solid"/>
            <a:round/>
            <a:headEnd type="none" w="sm" len="sm"/>
            <a:tailEnd type="none" w="sm" len="sm"/>
          </a:ln>
        </p:spPr>
      </p:sp>
      <p:sp>
        <p:nvSpPr>
          <p:cNvPr id="350" name="Google Shape;350;p12"/>
          <p:cNvSpPr>
            <a:spLocks noGrp="1"/>
          </p:cNvSpPr>
          <p:nvPr>
            <p:ph type="pic" idx="4"/>
          </p:nvPr>
        </p:nvSpPr>
        <p:spPr>
          <a:xfrm>
            <a:off x="4855854" y="890129"/>
            <a:ext cx="457200" cy="457200"/>
          </a:xfrm>
          <a:prstGeom prst="ellipse">
            <a:avLst/>
          </a:prstGeom>
          <a:noFill/>
          <a:ln w="19050" cap="flat" cmpd="sng">
            <a:solidFill>
              <a:schemeClr val="dk1"/>
            </a:solidFill>
            <a:prstDash val="solid"/>
            <a:round/>
            <a:headEnd type="none" w="sm" len="sm"/>
            <a:tailEnd type="none" w="sm" len="sm"/>
          </a:ln>
        </p:spPr>
      </p:sp>
      <p:sp>
        <p:nvSpPr>
          <p:cNvPr id="351" name="Google Shape;351;p12"/>
          <p:cNvSpPr>
            <a:spLocks noGrp="1"/>
          </p:cNvSpPr>
          <p:nvPr>
            <p:ph type="pic" idx="5"/>
          </p:nvPr>
        </p:nvSpPr>
        <p:spPr>
          <a:xfrm>
            <a:off x="4856154" y="1726792"/>
            <a:ext cx="457200" cy="457200"/>
          </a:xfrm>
          <a:prstGeom prst="ellipse">
            <a:avLst/>
          </a:prstGeom>
          <a:noFill/>
          <a:ln w="19050" cap="flat" cmpd="sng">
            <a:solidFill>
              <a:schemeClr val="dk1"/>
            </a:solidFill>
            <a:prstDash val="solid"/>
            <a:round/>
            <a:headEnd type="none" w="sm" len="sm"/>
            <a:tailEnd type="none" w="sm" len="sm"/>
          </a:ln>
        </p:spPr>
      </p:sp>
      <p:sp>
        <p:nvSpPr>
          <p:cNvPr id="352" name="Google Shape;352;p12"/>
          <p:cNvSpPr>
            <a:spLocks noGrp="1"/>
          </p:cNvSpPr>
          <p:nvPr>
            <p:ph type="pic" idx="6"/>
          </p:nvPr>
        </p:nvSpPr>
        <p:spPr>
          <a:xfrm>
            <a:off x="7196463" y="1726829"/>
            <a:ext cx="457200" cy="457200"/>
          </a:xfrm>
          <a:prstGeom prst="ellipse">
            <a:avLst/>
          </a:prstGeom>
          <a:noFill/>
          <a:ln w="19050" cap="flat" cmpd="sng">
            <a:solidFill>
              <a:schemeClr val="dk1"/>
            </a:solidFill>
            <a:prstDash val="solid"/>
            <a:round/>
            <a:headEnd type="none" w="sm" len="sm"/>
            <a:tailEnd type="none" w="sm" len="sm"/>
          </a:ln>
        </p:spPr>
      </p:sp>
      <p:sp>
        <p:nvSpPr>
          <p:cNvPr id="353" name="Google Shape;353;p12"/>
          <p:cNvSpPr>
            <a:spLocks noGrp="1"/>
          </p:cNvSpPr>
          <p:nvPr>
            <p:ph type="pic" idx="7"/>
          </p:nvPr>
        </p:nvSpPr>
        <p:spPr>
          <a:xfrm>
            <a:off x="7196463" y="2581004"/>
            <a:ext cx="457200" cy="457200"/>
          </a:xfrm>
          <a:prstGeom prst="ellipse">
            <a:avLst/>
          </a:prstGeom>
          <a:noFill/>
          <a:ln w="19050" cap="flat" cmpd="sng">
            <a:solidFill>
              <a:schemeClr val="dk1"/>
            </a:solidFill>
            <a:prstDash val="solid"/>
            <a:round/>
            <a:headEnd type="none" w="sm" len="sm"/>
            <a:tailEnd type="none" w="sm" len="sm"/>
          </a:ln>
        </p:spPr>
      </p:sp>
      <p:sp>
        <p:nvSpPr>
          <p:cNvPr id="354" name="Google Shape;354;p12"/>
          <p:cNvSpPr>
            <a:spLocks noGrp="1"/>
          </p:cNvSpPr>
          <p:nvPr>
            <p:ph type="pic" idx="8"/>
          </p:nvPr>
        </p:nvSpPr>
        <p:spPr>
          <a:xfrm>
            <a:off x="7196463" y="3435204"/>
            <a:ext cx="457200" cy="457200"/>
          </a:xfrm>
          <a:prstGeom prst="ellipse">
            <a:avLst/>
          </a:prstGeom>
          <a:noFill/>
          <a:ln w="19050" cap="flat" cmpd="sng">
            <a:solidFill>
              <a:schemeClr val="dk1"/>
            </a:solidFill>
            <a:prstDash val="solid"/>
            <a:round/>
            <a:headEnd type="none" w="sm" len="sm"/>
            <a:tailEnd type="none" w="sm" len="sm"/>
          </a:ln>
        </p:spPr>
      </p:sp>
      <p:sp>
        <p:nvSpPr>
          <p:cNvPr id="355" name="Google Shape;355;p12"/>
          <p:cNvSpPr>
            <a:spLocks noGrp="1"/>
          </p:cNvSpPr>
          <p:nvPr>
            <p:ph type="pic" idx="9"/>
          </p:nvPr>
        </p:nvSpPr>
        <p:spPr>
          <a:xfrm>
            <a:off x="7196463" y="4289349"/>
            <a:ext cx="457200" cy="457200"/>
          </a:xfrm>
          <a:prstGeom prst="ellipse">
            <a:avLst/>
          </a:prstGeom>
          <a:noFill/>
          <a:ln w="19050" cap="flat" cmpd="sng">
            <a:solidFill>
              <a:schemeClr val="dk1"/>
            </a:solidFill>
            <a:prstDash val="solid"/>
            <a:round/>
            <a:headEnd type="none" w="sm" len="sm"/>
            <a:tailEnd type="none" w="sm" len="sm"/>
          </a:ln>
        </p:spPr>
      </p:sp>
      <p:sp>
        <p:nvSpPr>
          <p:cNvPr id="356" name="Google Shape;356;p12"/>
          <p:cNvSpPr>
            <a:spLocks noGrp="1"/>
          </p:cNvSpPr>
          <p:nvPr>
            <p:ph type="pic" idx="13"/>
          </p:nvPr>
        </p:nvSpPr>
        <p:spPr>
          <a:xfrm>
            <a:off x="1673320" y="1726829"/>
            <a:ext cx="457200" cy="457200"/>
          </a:xfrm>
          <a:prstGeom prst="ellipse">
            <a:avLst/>
          </a:prstGeom>
          <a:noFill/>
          <a:ln w="19050" cap="flat" cmpd="sng">
            <a:solidFill>
              <a:schemeClr val="dk1"/>
            </a:solidFill>
            <a:prstDash val="solid"/>
            <a:round/>
            <a:headEnd type="none" w="sm" len="sm"/>
            <a:tailEnd type="none" w="sm" len="sm"/>
          </a:ln>
        </p:spPr>
      </p:sp>
      <p:sp>
        <p:nvSpPr>
          <p:cNvPr id="357" name="Google Shape;357;p12"/>
          <p:cNvSpPr>
            <a:spLocks noGrp="1"/>
          </p:cNvSpPr>
          <p:nvPr>
            <p:ph type="pic" idx="14"/>
          </p:nvPr>
        </p:nvSpPr>
        <p:spPr>
          <a:xfrm>
            <a:off x="5613688" y="2581004"/>
            <a:ext cx="457200" cy="457200"/>
          </a:xfrm>
          <a:prstGeom prst="ellipse">
            <a:avLst/>
          </a:prstGeom>
          <a:noFill/>
          <a:ln w="19050" cap="flat" cmpd="sng">
            <a:solidFill>
              <a:schemeClr val="dk1"/>
            </a:solidFill>
            <a:prstDash val="solid"/>
            <a:round/>
            <a:headEnd type="none" w="sm" len="sm"/>
            <a:tailEnd type="none" w="sm" len="sm"/>
          </a:ln>
        </p:spPr>
      </p:sp>
      <p:sp>
        <p:nvSpPr>
          <p:cNvPr id="358" name="Google Shape;358;p12"/>
          <p:cNvSpPr>
            <a:spLocks noGrp="1"/>
          </p:cNvSpPr>
          <p:nvPr>
            <p:ph type="pic" idx="15"/>
          </p:nvPr>
        </p:nvSpPr>
        <p:spPr>
          <a:xfrm>
            <a:off x="4030913" y="2581004"/>
            <a:ext cx="457200" cy="457200"/>
          </a:xfrm>
          <a:prstGeom prst="ellipse">
            <a:avLst/>
          </a:prstGeom>
          <a:noFill/>
          <a:ln w="19050" cap="flat" cmpd="sng">
            <a:solidFill>
              <a:schemeClr val="dk1"/>
            </a:solidFill>
            <a:prstDash val="solid"/>
            <a:round/>
            <a:headEnd type="none" w="sm" len="sm"/>
            <a:tailEnd type="none" w="sm" len="sm"/>
          </a:ln>
        </p:spPr>
      </p:sp>
      <p:sp>
        <p:nvSpPr>
          <p:cNvPr id="359" name="Google Shape;359;p12"/>
          <p:cNvSpPr>
            <a:spLocks noGrp="1"/>
          </p:cNvSpPr>
          <p:nvPr>
            <p:ph type="pic" idx="16"/>
          </p:nvPr>
        </p:nvSpPr>
        <p:spPr>
          <a:xfrm>
            <a:off x="4030913" y="3435204"/>
            <a:ext cx="457200" cy="457200"/>
          </a:xfrm>
          <a:prstGeom prst="ellipse">
            <a:avLst/>
          </a:prstGeom>
          <a:noFill/>
          <a:ln w="19050" cap="flat" cmpd="sng">
            <a:solidFill>
              <a:schemeClr val="dk1"/>
            </a:solidFill>
            <a:prstDash val="solid"/>
            <a:round/>
            <a:headEnd type="none" w="sm" len="sm"/>
            <a:tailEnd type="none" w="sm" len="sm"/>
          </a:ln>
        </p:spPr>
      </p:sp>
      <p:sp>
        <p:nvSpPr>
          <p:cNvPr id="360" name="Google Shape;360;p12"/>
          <p:cNvSpPr>
            <a:spLocks noGrp="1"/>
          </p:cNvSpPr>
          <p:nvPr>
            <p:ph type="pic" idx="17"/>
          </p:nvPr>
        </p:nvSpPr>
        <p:spPr>
          <a:xfrm>
            <a:off x="4030913" y="4289349"/>
            <a:ext cx="457200" cy="457200"/>
          </a:xfrm>
          <a:prstGeom prst="ellipse">
            <a:avLst/>
          </a:prstGeom>
          <a:noFill/>
          <a:ln w="19050" cap="flat" cmpd="sng">
            <a:solidFill>
              <a:schemeClr val="dk1"/>
            </a:solidFill>
            <a:prstDash val="solid"/>
            <a:round/>
            <a:headEnd type="none" w="sm" len="sm"/>
            <a:tailEnd type="none" w="sm" len="sm"/>
          </a:ln>
        </p:spPr>
      </p:sp>
      <p:sp>
        <p:nvSpPr>
          <p:cNvPr id="361" name="Google Shape;361;p12"/>
          <p:cNvSpPr>
            <a:spLocks noGrp="1"/>
          </p:cNvSpPr>
          <p:nvPr>
            <p:ph type="pic" idx="18"/>
          </p:nvPr>
        </p:nvSpPr>
        <p:spPr>
          <a:xfrm>
            <a:off x="2448138" y="2581004"/>
            <a:ext cx="457200" cy="457200"/>
          </a:xfrm>
          <a:prstGeom prst="ellipse">
            <a:avLst/>
          </a:prstGeom>
          <a:noFill/>
          <a:ln w="19050" cap="flat" cmpd="sng">
            <a:solidFill>
              <a:schemeClr val="dk1"/>
            </a:solidFill>
            <a:prstDash val="solid"/>
            <a:round/>
            <a:headEnd type="none" w="sm" len="sm"/>
            <a:tailEnd type="none" w="sm" len="sm"/>
          </a:ln>
        </p:spPr>
      </p:sp>
      <p:sp>
        <p:nvSpPr>
          <p:cNvPr id="362" name="Google Shape;362;p12"/>
          <p:cNvSpPr>
            <a:spLocks noGrp="1"/>
          </p:cNvSpPr>
          <p:nvPr>
            <p:ph type="pic" idx="19"/>
          </p:nvPr>
        </p:nvSpPr>
        <p:spPr>
          <a:xfrm>
            <a:off x="2448138" y="3435204"/>
            <a:ext cx="457200" cy="457200"/>
          </a:xfrm>
          <a:prstGeom prst="ellipse">
            <a:avLst/>
          </a:prstGeom>
          <a:noFill/>
          <a:ln w="19050" cap="flat" cmpd="sng">
            <a:solidFill>
              <a:schemeClr val="dk1"/>
            </a:solidFill>
            <a:prstDash val="solid"/>
            <a:round/>
            <a:headEnd type="none" w="sm" len="sm"/>
            <a:tailEnd type="none" w="sm" len="sm"/>
          </a:ln>
        </p:spPr>
      </p:sp>
      <p:sp>
        <p:nvSpPr>
          <p:cNvPr id="363" name="Google Shape;363;p12"/>
          <p:cNvSpPr>
            <a:spLocks noGrp="1"/>
          </p:cNvSpPr>
          <p:nvPr>
            <p:ph type="pic" idx="20"/>
          </p:nvPr>
        </p:nvSpPr>
        <p:spPr>
          <a:xfrm>
            <a:off x="2448138" y="4289349"/>
            <a:ext cx="457200" cy="457200"/>
          </a:xfrm>
          <a:prstGeom prst="ellipse">
            <a:avLst/>
          </a:prstGeom>
          <a:noFill/>
          <a:ln w="19050" cap="flat" cmpd="sng">
            <a:solidFill>
              <a:schemeClr val="dk1"/>
            </a:solidFill>
            <a:prstDash val="solid"/>
            <a:round/>
            <a:headEnd type="none" w="sm" len="sm"/>
            <a:tailEnd type="none" w="sm" len="sm"/>
          </a:ln>
        </p:spPr>
      </p:sp>
      <p:sp>
        <p:nvSpPr>
          <p:cNvPr id="364" name="Google Shape;364;p12"/>
          <p:cNvSpPr>
            <a:spLocks noGrp="1"/>
          </p:cNvSpPr>
          <p:nvPr>
            <p:ph type="pic" idx="21"/>
          </p:nvPr>
        </p:nvSpPr>
        <p:spPr>
          <a:xfrm>
            <a:off x="865363" y="2581004"/>
            <a:ext cx="457200" cy="457200"/>
          </a:xfrm>
          <a:prstGeom prst="ellipse">
            <a:avLst/>
          </a:prstGeom>
          <a:noFill/>
          <a:ln w="19050" cap="flat" cmpd="sng">
            <a:solidFill>
              <a:schemeClr val="dk1"/>
            </a:solidFill>
            <a:prstDash val="solid"/>
            <a:round/>
            <a:headEnd type="none" w="sm" len="sm"/>
            <a:tailEnd type="none" w="sm" len="sm"/>
          </a:ln>
        </p:spPr>
      </p:sp>
      <p:sp>
        <p:nvSpPr>
          <p:cNvPr id="365" name="Google Shape;365;p12"/>
          <p:cNvSpPr>
            <a:spLocks noGrp="1"/>
          </p:cNvSpPr>
          <p:nvPr>
            <p:ph type="pic" idx="22"/>
          </p:nvPr>
        </p:nvSpPr>
        <p:spPr>
          <a:xfrm>
            <a:off x="865363" y="3435204"/>
            <a:ext cx="457200" cy="457200"/>
          </a:xfrm>
          <a:prstGeom prst="ellipse">
            <a:avLst/>
          </a:prstGeom>
          <a:noFill/>
          <a:ln w="19050" cap="flat" cmpd="sng">
            <a:solidFill>
              <a:schemeClr val="dk1"/>
            </a:solidFill>
            <a:prstDash val="solid"/>
            <a:round/>
            <a:headEnd type="none" w="sm" len="sm"/>
            <a:tailEnd type="none" w="sm" len="sm"/>
          </a:ln>
        </p:spPr>
      </p:sp>
      <p:sp>
        <p:nvSpPr>
          <p:cNvPr id="366" name="Google Shape;366;p12"/>
          <p:cNvSpPr>
            <a:spLocks noGrp="1"/>
          </p:cNvSpPr>
          <p:nvPr>
            <p:ph type="pic" idx="23"/>
          </p:nvPr>
        </p:nvSpPr>
        <p:spPr>
          <a:xfrm>
            <a:off x="865363" y="4289349"/>
            <a:ext cx="457200" cy="457200"/>
          </a:xfrm>
          <a:prstGeom prst="ellipse">
            <a:avLst/>
          </a:prstGeom>
          <a:noFill/>
          <a:ln w="19050" cap="flat" cmpd="sng">
            <a:solidFill>
              <a:schemeClr val="dk1"/>
            </a:solidFill>
            <a:prstDash val="solid"/>
            <a:round/>
            <a:headEnd type="none" w="sm" len="sm"/>
            <a:tailEnd type="none" w="sm" len="sm"/>
          </a:ln>
        </p:spPr>
      </p:sp>
      <p:sp>
        <p:nvSpPr>
          <p:cNvPr id="367" name="Google Shape;367;p12"/>
          <p:cNvSpPr txBox="1">
            <a:spLocks noGrp="1"/>
          </p:cNvSpPr>
          <p:nvPr>
            <p:ph type="title"/>
          </p:nvPr>
        </p:nvSpPr>
        <p:spPr>
          <a:xfrm>
            <a:off x="415625" y="372600"/>
            <a:ext cx="8312700" cy="4587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368" name="Google Shape;368;p12"/>
          <p:cNvSpPr/>
          <p:nvPr/>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b="0" i="0" u="none" strike="noStrike" cap="none">
                <a:solidFill>
                  <a:schemeClr val="lt1"/>
                </a:solidFill>
                <a:latin typeface="Calibri"/>
                <a:ea typeface="Calibri"/>
                <a:cs typeface="Calibri"/>
                <a:sym typeface="Calibri"/>
              </a:rPr>
              <a:t>‹#›</a:t>
            </a:fld>
            <a:endParaRPr sz="700" b="0" i="0" u="none" strike="noStrike" cap="none">
              <a:solidFill>
                <a:schemeClr val="lt1"/>
              </a:solidFill>
              <a:latin typeface="Calibri"/>
              <a:ea typeface="Calibri"/>
              <a:cs typeface="Calibri"/>
              <a:sym typeface="Calibri"/>
            </a:endParaRPr>
          </a:p>
        </p:txBody>
      </p:sp>
      <p:sp>
        <p:nvSpPr>
          <p:cNvPr id="369" name="Google Shape;369;p12"/>
          <p:cNvSpPr/>
          <p:nvPr/>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370" name="Google Shape;370;p12"/>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371" name="Google Shape;371;p12"/>
          <p:cNvSpPr txBox="1">
            <a:spLocks noGrp="1"/>
          </p:cNvSpPr>
          <p:nvPr>
            <p:ph type="subTitle" idx="1"/>
          </p:nvPr>
        </p:nvSpPr>
        <p:spPr>
          <a:xfrm>
            <a:off x="411475" y="2740669"/>
            <a:ext cx="3657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lt2"/>
              </a:buClr>
              <a:buSzPts val="900"/>
              <a:buNone/>
              <a:defRPr sz="900" b="1">
                <a:solidFill>
                  <a:schemeClr val="lt2"/>
                </a:solidFill>
              </a:defRPr>
            </a:lvl1pPr>
            <a:lvl2pPr lvl="1" rtl="0">
              <a:spcBef>
                <a:spcPts val="0"/>
              </a:spcBef>
              <a:spcAft>
                <a:spcPts val="0"/>
              </a:spcAft>
              <a:buClr>
                <a:schemeClr val="lt2"/>
              </a:buClr>
              <a:buSzPts val="1000"/>
              <a:buNone/>
              <a:defRPr sz="1000" b="1">
                <a:solidFill>
                  <a:schemeClr val="lt2"/>
                </a:solidFill>
              </a:defRPr>
            </a:lvl2pPr>
            <a:lvl3pPr lvl="2" rtl="0">
              <a:spcBef>
                <a:spcPts val="0"/>
              </a:spcBef>
              <a:spcAft>
                <a:spcPts val="0"/>
              </a:spcAft>
              <a:buClr>
                <a:schemeClr val="lt2"/>
              </a:buClr>
              <a:buSzPts val="1000"/>
              <a:buNone/>
              <a:defRPr sz="1000" b="1">
                <a:solidFill>
                  <a:schemeClr val="lt2"/>
                </a:solidFill>
              </a:defRPr>
            </a:lvl3pPr>
            <a:lvl4pPr lvl="3" rtl="0">
              <a:spcBef>
                <a:spcPts val="0"/>
              </a:spcBef>
              <a:spcAft>
                <a:spcPts val="0"/>
              </a:spcAft>
              <a:buClr>
                <a:schemeClr val="lt2"/>
              </a:buClr>
              <a:buSzPts val="1000"/>
              <a:buNone/>
              <a:defRPr sz="1000" b="1">
                <a:solidFill>
                  <a:schemeClr val="lt2"/>
                </a:solidFill>
              </a:defRPr>
            </a:lvl4pPr>
            <a:lvl5pPr lvl="4" rtl="0">
              <a:spcBef>
                <a:spcPts val="0"/>
              </a:spcBef>
              <a:spcAft>
                <a:spcPts val="0"/>
              </a:spcAft>
              <a:buClr>
                <a:schemeClr val="lt2"/>
              </a:buClr>
              <a:buSzPts val="1000"/>
              <a:buNone/>
              <a:defRPr sz="1000" b="1">
                <a:solidFill>
                  <a:schemeClr val="lt2"/>
                </a:solidFill>
              </a:defRPr>
            </a:lvl5pPr>
            <a:lvl6pPr lvl="5" rtl="0">
              <a:spcBef>
                <a:spcPts val="0"/>
              </a:spcBef>
              <a:spcAft>
                <a:spcPts val="0"/>
              </a:spcAft>
              <a:buClr>
                <a:schemeClr val="lt2"/>
              </a:buClr>
              <a:buSzPts val="1000"/>
              <a:buNone/>
              <a:defRPr sz="1000" b="1">
                <a:solidFill>
                  <a:schemeClr val="lt2"/>
                </a:solidFill>
              </a:defRPr>
            </a:lvl6pPr>
            <a:lvl7pPr lvl="6" rtl="0">
              <a:spcBef>
                <a:spcPts val="0"/>
              </a:spcBef>
              <a:spcAft>
                <a:spcPts val="0"/>
              </a:spcAft>
              <a:buClr>
                <a:schemeClr val="lt2"/>
              </a:buClr>
              <a:buSzPts val="1000"/>
              <a:buNone/>
              <a:defRPr sz="1000" b="1">
                <a:solidFill>
                  <a:schemeClr val="lt2"/>
                </a:solidFill>
              </a:defRPr>
            </a:lvl7pPr>
            <a:lvl8pPr lvl="7" rtl="0">
              <a:spcBef>
                <a:spcPts val="0"/>
              </a:spcBef>
              <a:spcAft>
                <a:spcPts val="0"/>
              </a:spcAft>
              <a:buClr>
                <a:schemeClr val="lt2"/>
              </a:buClr>
              <a:buSzPts val="1000"/>
              <a:buNone/>
              <a:defRPr sz="1000" b="1">
                <a:solidFill>
                  <a:schemeClr val="lt2"/>
                </a:solidFill>
              </a:defRPr>
            </a:lvl8pPr>
            <a:lvl9pPr lvl="8" rtl="0">
              <a:spcBef>
                <a:spcPts val="0"/>
              </a:spcBef>
              <a:spcAft>
                <a:spcPts val="0"/>
              </a:spcAft>
              <a:buClr>
                <a:schemeClr val="lt2"/>
              </a:buClr>
              <a:buSzPts val="1000"/>
              <a:buNone/>
              <a:defRPr sz="1000" b="1">
                <a:solidFill>
                  <a:schemeClr val="lt2"/>
                </a:solidFill>
              </a:defRPr>
            </a:lvl9pPr>
          </a:lstStyle>
          <a:p>
            <a:endParaRPr/>
          </a:p>
        </p:txBody>
      </p:sp>
      <p:sp>
        <p:nvSpPr>
          <p:cNvPr id="372" name="Google Shape;372;p12"/>
          <p:cNvSpPr txBox="1">
            <a:spLocks noGrp="1"/>
          </p:cNvSpPr>
          <p:nvPr>
            <p:ph type="subTitle" idx="24"/>
          </p:nvPr>
        </p:nvSpPr>
        <p:spPr>
          <a:xfrm>
            <a:off x="1447199" y="2767751"/>
            <a:ext cx="867600" cy="183000"/>
          </a:xfrm>
          <a:prstGeom prst="rect">
            <a:avLst/>
          </a:prstGeom>
          <a:noFill/>
        </p:spPr>
        <p:txBody>
          <a:bodyPr spcFirstLastPara="1" wrap="square" lIns="0" tIns="0" rIns="0" bIns="0" anchor="t" anchorCtr="0">
            <a:noAutofit/>
          </a:bodyPr>
          <a:lstStyle>
            <a:lvl1pPr lvl="0" rtl="0">
              <a:spcBef>
                <a:spcPts val="0"/>
              </a:spcBef>
              <a:spcAft>
                <a:spcPts val="0"/>
              </a:spcAft>
              <a:buSzPts val="700"/>
              <a:buNone/>
              <a:defRPr sz="700"/>
            </a:lvl1pPr>
            <a:lvl2pPr lvl="1" rtl="0">
              <a:spcBef>
                <a:spcPts val="0"/>
              </a:spcBef>
              <a:spcAft>
                <a:spcPts val="0"/>
              </a:spcAft>
              <a:buSzPts val="800"/>
              <a:buNone/>
              <a:defRPr sz="800"/>
            </a:lvl2pPr>
            <a:lvl3pPr lvl="2" rtl="0">
              <a:spcBef>
                <a:spcPts val="0"/>
              </a:spcBef>
              <a:spcAft>
                <a:spcPts val="0"/>
              </a:spcAft>
              <a:buSzPts val="800"/>
              <a:buNone/>
              <a:defRPr sz="800"/>
            </a:lvl3pPr>
            <a:lvl4pPr lvl="3" rtl="0">
              <a:spcBef>
                <a:spcPts val="0"/>
              </a:spcBef>
              <a:spcAft>
                <a:spcPts val="0"/>
              </a:spcAft>
              <a:buSzPts val="800"/>
              <a:buNone/>
              <a:defRPr sz="800"/>
            </a:lvl4pPr>
            <a:lvl5pPr lvl="4" rtl="0">
              <a:spcBef>
                <a:spcPts val="0"/>
              </a:spcBef>
              <a:spcAft>
                <a:spcPts val="0"/>
              </a:spcAft>
              <a:buSzPts val="800"/>
              <a:buNone/>
              <a:defRPr sz="800"/>
            </a:lvl5pPr>
            <a:lvl6pPr lvl="5" rtl="0">
              <a:spcBef>
                <a:spcPts val="0"/>
              </a:spcBef>
              <a:spcAft>
                <a:spcPts val="0"/>
              </a:spcAft>
              <a:buSzPts val="800"/>
              <a:buNone/>
              <a:defRPr sz="800"/>
            </a:lvl6pPr>
            <a:lvl7pPr lvl="6" rtl="0">
              <a:spcBef>
                <a:spcPts val="0"/>
              </a:spcBef>
              <a:spcAft>
                <a:spcPts val="0"/>
              </a:spcAft>
              <a:buSzPts val="800"/>
              <a:buNone/>
              <a:defRPr sz="800"/>
            </a:lvl7pPr>
            <a:lvl8pPr lvl="7" rtl="0">
              <a:spcBef>
                <a:spcPts val="0"/>
              </a:spcBef>
              <a:spcAft>
                <a:spcPts val="0"/>
              </a:spcAft>
              <a:buSzPts val="800"/>
              <a:buNone/>
              <a:defRPr sz="800"/>
            </a:lvl8pPr>
            <a:lvl9pPr lvl="8" rtl="0">
              <a:spcBef>
                <a:spcPts val="0"/>
              </a:spcBef>
              <a:spcAft>
                <a:spcPts val="0"/>
              </a:spcAft>
              <a:buSzPts val="800"/>
              <a:buNone/>
              <a:defRPr sz="800"/>
            </a:lvl9pPr>
          </a:lstStyle>
          <a:p>
            <a:endParaRPr/>
          </a:p>
        </p:txBody>
      </p:sp>
      <p:sp>
        <p:nvSpPr>
          <p:cNvPr id="373" name="Google Shape;373;p12"/>
          <p:cNvSpPr txBox="1">
            <a:spLocks noGrp="1"/>
          </p:cNvSpPr>
          <p:nvPr>
            <p:ph type="subTitle" idx="25"/>
          </p:nvPr>
        </p:nvSpPr>
        <p:spPr>
          <a:xfrm>
            <a:off x="1447199" y="2631251"/>
            <a:ext cx="8676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800"/>
              <a:buNone/>
              <a:defRPr sz="800" b="1">
                <a:solidFill>
                  <a:schemeClr val="accent1"/>
                </a:solidFill>
              </a:defRPr>
            </a:lvl1pPr>
            <a:lvl2pPr lvl="1" rtl="0">
              <a:spcBef>
                <a:spcPts val="0"/>
              </a:spcBef>
              <a:spcAft>
                <a:spcPts val="0"/>
              </a:spcAft>
              <a:buClr>
                <a:schemeClr val="accent1"/>
              </a:buClr>
              <a:buSzPts val="1000"/>
              <a:buNone/>
              <a:defRPr sz="1000" b="1">
                <a:solidFill>
                  <a:schemeClr val="accent1"/>
                </a:solidFill>
              </a:defRPr>
            </a:lvl2pPr>
            <a:lvl3pPr lvl="2" rtl="0">
              <a:spcBef>
                <a:spcPts val="0"/>
              </a:spcBef>
              <a:spcAft>
                <a:spcPts val="0"/>
              </a:spcAft>
              <a:buClr>
                <a:schemeClr val="accent1"/>
              </a:buClr>
              <a:buSzPts val="1000"/>
              <a:buNone/>
              <a:defRPr sz="1000" b="1">
                <a:solidFill>
                  <a:schemeClr val="accent1"/>
                </a:solidFill>
              </a:defRPr>
            </a:lvl3pPr>
            <a:lvl4pPr lvl="3" rtl="0">
              <a:spcBef>
                <a:spcPts val="0"/>
              </a:spcBef>
              <a:spcAft>
                <a:spcPts val="0"/>
              </a:spcAft>
              <a:buClr>
                <a:schemeClr val="accent1"/>
              </a:buClr>
              <a:buSzPts val="1000"/>
              <a:buNone/>
              <a:defRPr sz="1000" b="1">
                <a:solidFill>
                  <a:schemeClr val="accent1"/>
                </a:solidFill>
              </a:defRPr>
            </a:lvl4pPr>
            <a:lvl5pPr lvl="4" rtl="0">
              <a:spcBef>
                <a:spcPts val="0"/>
              </a:spcBef>
              <a:spcAft>
                <a:spcPts val="0"/>
              </a:spcAft>
              <a:buClr>
                <a:schemeClr val="accent1"/>
              </a:buClr>
              <a:buSzPts val="1000"/>
              <a:buNone/>
              <a:defRPr sz="1000" b="1">
                <a:solidFill>
                  <a:schemeClr val="accent1"/>
                </a:solidFill>
              </a:defRPr>
            </a:lvl5pPr>
            <a:lvl6pPr lvl="5" rtl="0">
              <a:spcBef>
                <a:spcPts val="0"/>
              </a:spcBef>
              <a:spcAft>
                <a:spcPts val="0"/>
              </a:spcAft>
              <a:buClr>
                <a:schemeClr val="accent1"/>
              </a:buClr>
              <a:buSzPts val="1000"/>
              <a:buNone/>
              <a:defRPr sz="1000" b="1">
                <a:solidFill>
                  <a:schemeClr val="accent1"/>
                </a:solidFill>
              </a:defRPr>
            </a:lvl6pPr>
            <a:lvl7pPr lvl="6" rtl="0">
              <a:spcBef>
                <a:spcPts val="0"/>
              </a:spcBef>
              <a:spcAft>
                <a:spcPts val="0"/>
              </a:spcAft>
              <a:buClr>
                <a:schemeClr val="accent1"/>
              </a:buClr>
              <a:buSzPts val="1000"/>
              <a:buNone/>
              <a:defRPr sz="1000" b="1">
                <a:solidFill>
                  <a:schemeClr val="accent1"/>
                </a:solidFill>
              </a:defRPr>
            </a:lvl7pPr>
            <a:lvl8pPr lvl="7" rtl="0">
              <a:spcBef>
                <a:spcPts val="0"/>
              </a:spcBef>
              <a:spcAft>
                <a:spcPts val="0"/>
              </a:spcAft>
              <a:buClr>
                <a:schemeClr val="accent1"/>
              </a:buClr>
              <a:buSzPts val="1000"/>
              <a:buNone/>
              <a:defRPr sz="1000" b="1">
                <a:solidFill>
                  <a:schemeClr val="accent1"/>
                </a:solidFill>
              </a:defRPr>
            </a:lvl8pPr>
            <a:lvl9pPr lvl="8" rtl="0">
              <a:spcBef>
                <a:spcPts val="0"/>
              </a:spcBef>
              <a:spcAft>
                <a:spcPts val="0"/>
              </a:spcAft>
              <a:buClr>
                <a:schemeClr val="accent1"/>
              </a:buClr>
              <a:buSzPts val="1000"/>
              <a:buNone/>
              <a:defRPr sz="1000" b="1">
                <a:solidFill>
                  <a:schemeClr val="accent1"/>
                </a:solidFill>
              </a:defRPr>
            </a:lvl9pPr>
          </a:lstStyle>
          <a:p>
            <a:endParaRPr/>
          </a:p>
        </p:txBody>
      </p:sp>
      <p:cxnSp>
        <p:nvCxnSpPr>
          <p:cNvPr id="374" name="Google Shape;374;p12"/>
          <p:cNvCxnSpPr>
            <a:stCxn id="330" idx="4"/>
            <a:endCxn id="341" idx="0"/>
          </p:cNvCxnSpPr>
          <p:nvPr/>
        </p:nvCxnSpPr>
        <p:spPr>
          <a:xfrm rot="5400000">
            <a:off x="3348954" y="-54121"/>
            <a:ext cx="288600" cy="3182400"/>
          </a:xfrm>
          <a:prstGeom prst="bentConnector3">
            <a:avLst>
              <a:gd name="adj1" fmla="val 49987"/>
            </a:avLst>
          </a:prstGeom>
          <a:noFill/>
          <a:ln w="9525" cap="flat" cmpd="sng">
            <a:solidFill>
              <a:schemeClr val="accent3"/>
            </a:solidFill>
            <a:prstDash val="solid"/>
            <a:round/>
            <a:headEnd type="none" w="sm" len="sm"/>
            <a:tailEnd type="none" w="sm" len="sm"/>
          </a:ln>
        </p:spPr>
      </p:cxnSp>
      <p:cxnSp>
        <p:nvCxnSpPr>
          <p:cNvPr id="375" name="Google Shape;375;p12"/>
          <p:cNvCxnSpPr>
            <a:stCxn id="330" idx="4"/>
            <a:endCxn id="329" idx="0"/>
          </p:cNvCxnSpPr>
          <p:nvPr/>
        </p:nvCxnSpPr>
        <p:spPr>
          <a:xfrm rot="-5400000" flipH="1">
            <a:off x="4940454" y="1536779"/>
            <a:ext cx="288600" cy="600"/>
          </a:xfrm>
          <a:prstGeom prst="bentConnector3">
            <a:avLst>
              <a:gd name="adj1" fmla="val 49987"/>
            </a:avLst>
          </a:prstGeom>
          <a:noFill/>
          <a:ln w="9525" cap="flat" cmpd="sng">
            <a:solidFill>
              <a:schemeClr val="accent3"/>
            </a:solidFill>
            <a:prstDash val="solid"/>
            <a:round/>
            <a:headEnd type="none" w="sm" len="sm"/>
            <a:tailEnd type="none" w="sm" len="sm"/>
          </a:ln>
        </p:spPr>
      </p:cxnSp>
      <p:cxnSp>
        <p:nvCxnSpPr>
          <p:cNvPr id="376" name="Google Shape;376;p12"/>
          <p:cNvCxnSpPr>
            <a:stCxn id="330" idx="4"/>
            <a:endCxn id="331" idx="0"/>
          </p:cNvCxnSpPr>
          <p:nvPr/>
        </p:nvCxnSpPr>
        <p:spPr>
          <a:xfrm rot="-5400000" flipH="1">
            <a:off x="6110454" y="366779"/>
            <a:ext cx="288600" cy="2340600"/>
          </a:xfrm>
          <a:prstGeom prst="bentConnector3">
            <a:avLst>
              <a:gd name="adj1" fmla="val 49987"/>
            </a:avLst>
          </a:prstGeom>
          <a:noFill/>
          <a:ln w="9525" cap="flat" cmpd="sng">
            <a:solidFill>
              <a:schemeClr val="accent3"/>
            </a:solidFill>
            <a:prstDash val="solid"/>
            <a:round/>
            <a:headEnd type="none" w="sm" len="sm"/>
            <a:tailEnd type="none" w="sm" len="sm"/>
          </a:ln>
        </p:spPr>
      </p:cxnSp>
      <p:cxnSp>
        <p:nvCxnSpPr>
          <p:cNvPr id="377" name="Google Shape;377;p12"/>
          <p:cNvCxnSpPr>
            <a:stCxn id="341" idx="4"/>
            <a:endCxn id="345" idx="0"/>
          </p:cNvCxnSpPr>
          <p:nvPr/>
        </p:nvCxnSpPr>
        <p:spPr>
          <a:xfrm rot="5400000">
            <a:off x="1344970" y="1978453"/>
            <a:ext cx="306000" cy="807900"/>
          </a:xfrm>
          <a:prstGeom prst="bentConnector3">
            <a:avLst>
              <a:gd name="adj1" fmla="val 50016"/>
            </a:avLst>
          </a:prstGeom>
          <a:noFill/>
          <a:ln w="9525" cap="flat" cmpd="sng">
            <a:solidFill>
              <a:schemeClr val="accent3"/>
            </a:solidFill>
            <a:prstDash val="solid"/>
            <a:round/>
            <a:headEnd type="none" w="sm" len="sm"/>
            <a:tailEnd type="none" w="sm" len="sm"/>
          </a:ln>
        </p:spPr>
      </p:cxnSp>
      <p:cxnSp>
        <p:nvCxnSpPr>
          <p:cNvPr id="378" name="Google Shape;378;p12"/>
          <p:cNvCxnSpPr>
            <a:stCxn id="342" idx="0"/>
            <a:endCxn id="341" idx="4"/>
          </p:cNvCxnSpPr>
          <p:nvPr/>
        </p:nvCxnSpPr>
        <p:spPr>
          <a:xfrm rot="5400000" flipH="1">
            <a:off x="2136288" y="1995052"/>
            <a:ext cx="306000" cy="774900"/>
          </a:xfrm>
          <a:prstGeom prst="bentConnector3">
            <a:avLst>
              <a:gd name="adj1" fmla="val 50016"/>
            </a:avLst>
          </a:prstGeom>
          <a:noFill/>
          <a:ln w="9525" cap="flat" cmpd="sng">
            <a:solidFill>
              <a:schemeClr val="accent3"/>
            </a:solidFill>
            <a:prstDash val="solid"/>
            <a:round/>
            <a:headEnd type="none" w="sm" len="sm"/>
            <a:tailEnd type="none" w="sm" len="sm"/>
          </a:ln>
        </p:spPr>
      </p:cxnSp>
      <p:cxnSp>
        <p:nvCxnSpPr>
          <p:cNvPr id="379" name="Google Shape;379;p12"/>
          <p:cNvCxnSpPr>
            <a:stCxn id="329" idx="4"/>
            <a:endCxn id="338" idx="0"/>
          </p:cNvCxnSpPr>
          <p:nvPr/>
        </p:nvCxnSpPr>
        <p:spPr>
          <a:xfrm rot="5400000">
            <a:off x="4518954" y="1969903"/>
            <a:ext cx="306000" cy="825000"/>
          </a:xfrm>
          <a:prstGeom prst="bentConnector3">
            <a:avLst>
              <a:gd name="adj1" fmla="val 50016"/>
            </a:avLst>
          </a:prstGeom>
          <a:noFill/>
          <a:ln w="9525" cap="flat" cmpd="sng">
            <a:solidFill>
              <a:schemeClr val="accent3"/>
            </a:solidFill>
            <a:prstDash val="solid"/>
            <a:round/>
            <a:headEnd type="none" w="sm" len="sm"/>
            <a:tailEnd type="none" w="sm" len="sm"/>
          </a:ln>
        </p:spPr>
      </p:cxnSp>
      <p:cxnSp>
        <p:nvCxnSpPr>
          <p:cNvPr id="380" name="Google Shape;380;p12"/>
          <p:cNvCxnSpPr>
            <a:stCxn id="335" idx="0"/>
            <a:endCxn id="329" idx="4"/>
          </p:cNvCxnSpPr>
          <p:nvPr/>
        </p:nvCxnSpPr>
        <p:spPr>
          <a:xfrm rot="5400000" flipH="1">
            <a:off x="5310388" y="2003602"/>
            <a:ext cx="306000" cy="757800"/>
          </a:xfrm>
          <a:prstGeom prst="bentConnector3">
            <a:avLst>
              <a:gd name="adj1" fmla="val 50016"/>
            </a:avLst>
          </a:prstGeom>
          <a:noFill/>
          <a:ln w="9525" cap="flat" cmpd="sng">
            <a:solidFill>
              <a:schemeClr val="accent3"/>
            </a:solidFill>
            <a:prstDash val="solid"/>
            <a:round/>
            <a:headEnd type="none" w="sm" len="sm"/>
            <a:tailEnd type="none" w="sm" len="sm"/>
          </a:ln>
        </p:spPr>
      </p:cxnSp>
      <p:cxnSp>
        <p:nvCxnSpPr>
          <p:cNvPr id="381" name="Google Shape;381;p12"/>
          <p:cNvCxnSpPr>
            <a:stCxn id="338" idx="4"/>
            <a:endCxn id="339" idx="0"/>
          </p:cNvCxnSpPr>
          <p:nvPr/>
        </p:nvCxnSpPr>
        <p:spPr>
          <a:xfrm rot="-5400000" flipH="1">
            <a:off x="4106813" y="3236302"/>
            <a:ext cx="306000" cy="600"/>
          </a:xfrm>
          <a:prstGeom prst="bentConnector3">
            <a:avLst>
              <a:gd name="adj1" fmla="val 50016"/>
            </a:avLst>
          </a:prstGeom>
          <a:noFill/>
          <a:ln w="9525" cap="flat" cmpd="sng">
            <a:solidFill>
              <a:schemeClr val="accent3"/>
            </a:solidFill>
            <a:prstDash val="solid"/>
            <a:round/>
            <a:headEnd type="none" w="sm" len="sm"/>
            <a:tailEnd type="none" w="sm" len="sm"/>
          </a:ln>
        </p:spPr>
      </p:cxnSp>
      <p:cxnSp>
        <p:nvCxnSpPr>
          <p:cNvPr id="382" name="Google Shape;382;p12"/>
          <p:cNvCxnSpPr>
            <a:stCxn id="339" idx="4"/>
            <a:endCxn id="340" idx="0"/>
          </p:cNvCxnSpPr>
          <p:nvPr/>
        </p:nvCxnSpPr>
        <p:spPr>
          <a:xfrm rot="-5400000" flipH="1">
            <a:off x="4106813" y="4090501"/>
            <a:ext cx="306000" cy="600"/>
          </a:xfrm>
          <a:prstGeom prst="bentConnector3">
            <a:avLst>
              <a:gd name="adj1" fmla="val 50016"/>
            </a:avLst>
          </a:prstGeom>
          <a:noFill/>
          <a:ln w="9525" cap="flat" cmpd="sng">
            <a:solidFill>
              <a:schemeClr val="accent3"/>
            </a:solidFill>
            <a:prstDash val="solid"/>
            <a:round/>
            <a:headEnd type="none" w="sm" len="sm"/>
            <a:tailEnd type="none" w="sm" len="sm"/>
          </a:ln>
        </p:spPr>
      </p:cxnSp>
      <p:cxnSp>
        <p:nvCxnSpPr>
          <p:cNvPr id="383" name="Google Shape;383;p12"/>
          <p:cNvCxnSpPr>
            <a:stCxn id="332" idx="0"/>
            <a:endCxn id="331" idx="4"/>
          </p:cNvCxnSpPr>
          <p:nvPr/>
        </p:nvCxnSpPr>
        <p:spPr>
          <a:xfrm rot="-5400000">
            <a:off x="7272363" y="2382202"/>
            <a:ext cx="306000" cy="600"/>
          </a:xfrm>
          <a:prstGeom prst="bentConnector3">
            <a:avLst>
              <a:gd name="adj1" fmla="val 50016"/>
            </a:avLst>
          </a:prstGeom>
          <a:noFill/>
          <a:ln w="9525" cap="flat" cmpd="sng">
            <a:solidFill>
              <a:schemeClr val="accent3"/>
            </a:solidFill>
            <a:prstDash val="solid"/>
            <a:round/>
            <a:headEnd type="none" w="sm" len="sm"/>
            <a:tailEnd type="none" w="sm" len="sm"/>
          </a:ln>
        </p:spPr>
      </p:cxnSp>
      <p:cxnSp>
        <p:nvCxnSpPr>
          <p:cNvPr id="384" name="Google Shape;384;p12"/>
          <p:cNvCxnSpPr>
            <a:stCxn id="333" idx="0"/>
            <a:endCxn id="332" idx="4"/>
          </p:cNvCxnSpPr>
          <p:nvPr/>
        </p:nvCxnSpPr>
        <p:spPr>
          <a:xfrm rot="-5400000">
            <a:off x="7272363" y="3236401"/>
            <a:ext cx="306000" cy="600"/>
          </a:xfrm>
          <a:prstGeom prst="bentConnector3">
            <a:avLst>
              <a:gd name="adj1" fmla="val 50016"/>
            </a:avLst>
          </a:prstGeom>
          <a:noFill/>
          <a:ln w="9525" cap="flat" cmpd="sng">
            <a:solidFill>
              <a:schemeClr val="accent3"/>
            </a:solidFill>
            <a:prstDash val="solid"/>
            <a:round/>
            <a:headEnd type="none" w="sm" len="sm"/>
            <a:tailEnd type="none" w="sm" len="sm"/>
          </a:ln>
        </p:spPr>
      </p:cxnSp>
      <p:cxnSp>
        <p:nvCxnSpPr>
          <p:cNvPr id="385" name="Google Shape;385;p12"/>
          <p:cNvCxnSpPr>
            <a:stCxn id="334" idx="0"/>
            <a:endCxn id="333" idx="4"/>
          </p:cNvCxnSpPr>
          <p:nvPr/>
        </p:nvCxnSpPr>
        <p:spPr>
          <a:xfrm rot="-5400000">
            <a:off x="7272363" y="4090599"/>
            <a:ext cx="306000" cy="600"/>
          </a:xfrm>
          <a:prstGeom prst="bentConnector3">
            <a:avLst>
              <a:gd name="adj1" fmla="val 50016"/>
            </a:avLst>
          </a:prstGeom>
          <a:noFill/>
          <a:ln w="9525" cap="flat" cmpd="sng">
            <a:solidFill>
              <a:schemeClr val="accent3"/>
            </a:solidFill>
            <a:prstDash val="solid"/>
            <a:round/>
            <a:headEnd type="none" w="sm" len="sm"/>
            <a:tailEnd type="none" w="sm" len="sm"/>
          </a:ln>
        </p:spPr>
      </p:cxnSp>
      <p:cxnSp>
        <p:nvCxnSpPr>
          <p:cNvPr id="386" name="Google Shape;386;p12"/>
          <p:cNvCxnSpPr>
            <a:stCxn id="336" idx="0"/>
            <a:endCxn id="335" idx="4"/>
          </p:cNvCxnSpPr>
          <p:nvPr/>
        </p:nvCxnSpPr>
        <p:spPr>
          <a:xfrm rot="-5400000">
            <a:off x="5689588" y="3236401"/>
            <a:ext cx="306000" cy="600"/>
          </a:xfrm>
          <a:prstGeom prst="bentConnector3">
            <a:avLst>
              <a:gd name="adj1" fmla="val 50016"/>
            </a:avLst>
          </a:prstGeom>
          <a:noFill/>
          <a:ln w="9525" cap="flat" cmpd="sng">
            <a:solidFill>
              <a:schemeClr val="accent3"/>
            </a:solidFill>
            <a:prstDash val="solid"/>
            <a:round/>
            <a:headEnd type="none" w="sm" len="sm"/>
            <a:tailEnd type="none" w="sm" len="sm"/>
          </a:ln>
        </p:spPr>
      </p:cxnSp>
      <p:cxnSp>
        <p:nvCxnSpPr>
          <p:cNvPr id="387" name="Google Shape;387;p12"/>
          <p:cNvCxnSpPr>
            <a:stCxn id="337" idx="0"/>
            <a:endCxn id="336" idx="4"/>
          </p:cNvCxnSpPr>
          <p:nvPr/>
        </p:nvCxnSpPr>
        <p:spPr>
          <a:xfrm rot="-5400000">
            <a:off x="5689588" y="4090599"/>
            <a:ext cx="306000" cy="600"/>
          </a:xfrm>
          <a:prstGeom prst="bentConnector3">
            <a:avLst>
              <a:gd name="adj1" fmla="val 50016"/>
            </a:avLst>
          </a:prstGeom>
          <a:noFill/>
          <a:ln w="9525" cap="flat" cmpd="sng">
            <a:solidFill>
              <a:schemeClr val="accent3"/>
            </a:solidFill>
            <a:prstDash val="solid"/>
            <a:round/>
            <a:headEnd type="none" w="sm" len="sm"/>
            <a:tailEnd type="none" w="sm" len="sm"/>
          </a:ln>
        </p:spPr>
      </p:cxnSp>
      <p:cxnSp>
        <p:nvCxnSpPr>
          <p:cNvPr id="388" name="Google Shape;388;p12"/>
          <p:cNvCxnSpPr>
            <a:stCxn id="343" idx="0"/>
            <a:endCxn id="342" idx="4"/>
          </p:cNvCxnSpPr>
          <p:nvPr/>
        </p:nvCxnSpPr>
        <p:spPr>
          <a:xfrm rot="-5400000">
            <a:off x="2524038" y="3236401"/>
            <a:ext cx="306000" cy="600"/>
          </a:xfrm>
          <a:prstGeom prst="bentConnector3">
            <a:avLst>
              <a:gd name="adj1" fmla="val 50016"/>
            </a:avLst>
          </a:prstGeom>
          <a:noFill/>
          <a:ln w="9525" cap="flat" cmpd="sng">
            <a:solidFill>
              <a:schemeClr val="accent3"/>
            </a:solidFill>
            <a:prstDash val="solid"/>
            <a:round/>
            <a:headEnd type="none" w="sm" len="sm"/>
            <a:tailEnd type="none" w="sm" len="sm"/>
          </a:ln>
        </p:spPr>
      </p:cxnSp>
      <p:cxnSp>
        <p:nvCxnSpPr>
          <p:cNvPr id="389" name="Google Shape;389;p12"/>
          <p:cNvCxnSpPr>
            <a:stCxn id="344" idx="0"/>
            <a:endCxn id="343" idx="4"/>
          </p:cNvCxnSpPr>
          <p:nvPr/>
        </p:nvCxnSpPr>
        <p:spPr>
          <a:xfrm rot="-5400000">
            <a:off x="2524038" y="4090599"/>
            <a:ext cx="306000" cy="600"/>
          </a:xfrm>
          <a:prstGeom prst="bentConnector3">
            <a:avLst>
              <a:gd name="adj1" fmla="val 50016"/>
            </a:avLst>
          </a:prstGeom>
          <a:noFill/>
          <a:ln w="9525" cap="flat" cmpd="sng">
            <a:solidFill>
              <a:schemeClr val="accent3"/>
            </a:solidFill>
            <a:prstDash val="solid"/>
            <a:round/>
            <a:headEnd type="none" w="sm" len="sm"/>
            <a:tailEnd type="none" w="sm" len="sm"/>
          </a:ln>
        </p:spPr>
      </p:cxnSp>
      <p:cxnSp>
        <p:nvCxnSpPr>
          <p:cNvPr id="390" name="Google Shape;390;p12"/>
          <p:cNvCxnSpPr>
            <a:stCxn id="345" idx="4"/>
            <a:endCxn id="346" idx="0"/>
          </p:cNvCxnSpPr>
          <p:nvPr/>
        </p:nvCxnSpPr>
        <p:spPr>
          <a:xfrm rot="-5400000" flipH="1">
            <a:off x="941263" y="3236302"/>
            <a:ext cx="306000" cy="600"/>
          </a:xfrm>
          <a:prstGeom prst="bentConnector3">
            <a:avLst>
              <a:gd name="adj1" fmla="val 50016"/>
            </a:avLst>
          </a:prstGeom>
          <a:noFill/>
          <a:ln w="9525" cap="flat" cmpd="sng">
            <a:solidFill>
              <a:schemeClr val="accent3"/>
            </a:solidFill>
            <a:prstDash val="solid"/>
            <a:round/>
            <a:headEnd type="none" w="sm" len="sm"/>
            <a:tailEnd type="none" w="sm" len="sm"/>
          </a:ln>
        </p:spPr>
      </p:cxnSp>
      <p:cxnSp>
        <p:nvCxnSpPr>
          <p:cNvPr id="391" name="Google Shape;391;p12"/>
          <p:cNvCxnSpPr>
            <a:stCxn id="346" idx="4"/>
            <a:endCxn id="347" idx="0"/>
          </p:cNvCxnSpPr>
          <p:nvPr/>
        </p:nvCxnSpPr>
        <p:spPr>
          <a:xfrm rot="-5400000" flipH="1">
            <a:off x="941263" y="4090501"/>
            <a:ext cx="306000" cy="600"/>
          </a:xfrm>
          <a:prstGeom prst="bentConnector3">
            <a:avLst>
              <a:gd name="adj1" fmla="val 50016"/>
            </a:avLst>
          </a:prstGeom>
          <a:noFill/>
          <a:ln w="9525" cap="flat" cmpd="sng">
            <a:solidFill>
              <a:schemeClr val="accent3"/>
            </a:solidFill>
            <a:prstDash val="solid"/>
            <a:round/>
            <a:headEnd type="none" w="sm" len="sm"/>
            <a:tailEnd type="none" w="sm" len="sm"/>
          </a:ln>
        </p:spPr>
      </p:cxnSp>
      <p:sp>
        <p:nvSpPr>
          <p:cNvPr id="392" name="Google Shape;392;p12"/>
          <p:cNvSpPr txBox="1">
            <a:spLocks noGrp="1"/>
          </p:cNvSpPr>
          <p:nvPr>
            <p:ph type="subTitle" idx="26"/>
          </p:nvPr>
        </p:nvSpPr>
        <p:spPr>
          <a:xfrm>
            <a:off x="1447199" y="3621950"/>
            <a:ext cx="867600" cy="183000"/>
          </a:xfrm>
          <a:prstGeom prst="rect">
            <a:avLst/>
          </a:prstGeom>
          <a:noFill/>
        </p:spPr>
        <p:txBody>
          <a:bodyPr spcFirstLastPara="1" wrap="square" lIns="0" tIns="0" rIns="0" bIns="0" anchor="t" anchorCtr="0">
            <a:noAutofit/>
          </a:bodyPr>
          <a:lstStyle>
            <a:lvl1pPr lvl="0" rtl="0">
              <a:spcBef>
                <a:spcPts val="0"/>
              </a:spcBef>
              <a:spcAft>
                <a:spcPts val="0"/>
              </a:spcAft>
              <a:buSzPts val="700"/>
              <a:buNone/>
              <a:defRPr sz="700"/>
            </a:lvl1pPr>
            <a:lvl2pPr lvl="1" rtl="0">
              <a:spcBef>
                <a:spcPts val="0"/>
              </a:spcBef>
              <a:spcAft>
                <a:spcPts val="0"/>
              </a:spcAft>
              <a:buSzPts val="800"/>
              <a:buNone/>
              <a:defRPr sz="800"/>
            </a:lvl2pPr>
            <a:lvl3pPr lvl="2" rtl="0">
              <a:spcBef>
                <a:spcPts val="0"/>
              </a:spcBef>
              <a:spcAft>
                <a:spcPts val="0"/>
              </a:spcAft>
              <a:buSzPts val="800"/>
              <a:buNone/>
              <a:defRPr sz="800"/>
            </a:lvl3pPr>
            <a:lvl4pPr lvl="3" rtl="0">
              <a:spcBef>
                <a:spcPts val="0"/>
              </a:spcBef>
              <a:spcAft>
                <a:spcPts val="0"/>
              </a:spcAft>
              <a:buSzPts val="800"/>
              <a:buNone/>
              <a:defRPr sz="800"/>
            </a:lvl4pPr>
            <a:lvl5pPr lvl="4" rtl="0">
              <a:spcBef>
                <a:spcPts val="0"/>
              </a:spcBef>
              <a:spcAft>
                <a:spcPts val="0"/>
              </a:spcAft>
              <a:buSzPts val="800"/>
              <a:buNone/>
              <a:defRPr sz="800"/>
            </a:lvl5pPr>
            <a:lvl6pPr lvl="5" rtl="0">
              <a:spcBef>
                <a:spcPts val="0"/>
              </a:spcBef>
              <a:spcAft>
                <a:spcPts val="0"/>
              </a:spcAft>
              <a:buSzPts val="800"/>
              <a:buNone/>
              <a:defRPr sz="800"/>
            </a:lvl6pPr>
            <a:lvl7pPr lvl="6" rtl="0">
              <a:spcBef>
                <a:spcPts val="0"/>
              </a:spcBef>
              <a:spcAft>
                <a:spcPts val="0"/>
              </a:spcAft>
              <a:buSzPts val="800"/>
              <a:buNone/>
              <a:defRPr sz="800"/>
            </a:lvl7pPr>
            <a:lvl8pPr lvl="7" rtl="0">
              <a:spcBef>
                <a:spcPts val="0"/>
              </a:spcBef>
              <a:spcAft>
                <a:spcPts val="0"/>
              </a:spcAft>
              <a:buSzPts val="800"/>
              <a:buNone/>
              <a:defRPr sz="800"/>
            </a:lvl8pPr>
            <a:lvl9pPr lvl="8" rtl="0">
              <a:spcBef>
                <a:spcPts val="0"/>
              </a:spcBef>
              <a:spcAft>
                <a:spcPts val="0"/>
              </a:spcAft>
              <a:buSzPts val="800"/>
              <a:buNone/>
              <a:defRPr sz="800"/>
            </a:lvl9pPr>
          </a:lstStyle>
          <a:p>
            <a:endParaRPr/>
          </a:p>
        </p:txBody>
      </p:sp>
      <p:sp>
        <p:nvSpPr>
          <p:cNvPr id="393" name="Google Shape;393;p12"/>
          <p:cNvSpPr txBox="1">
            <a:spLocks noGrp="1"/>
          </p:cNvSpPr>
          <p:nvPr>
            <p:ph type="subTitle" idx="27"/>
          </p:nvPr>
        </p:nvSpPr>
        <p:spPr>
          <a:xfrm>
            <a:off x="1447199" y="3485450"/>
            <a:ext cx="8676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800"/>
              <a:buNone/>
              <a:defRPr sz="800" b="1">
                <a:solidFill>
                  <a:schemeClr val="accent1"/>
                </a:solidFill>
              </a:defRPr>
            </a:lvl1pPr>
            <a:lvl2pPr lvl="1" rtl="0">
              <a:spcBef>
                <a:spcPts val="0"/>
              </a:spcBef>
              <a:spcAft>
                <a:spcPts val="0"/>
              </a:spcAft>
              <a:buClr>
                <a:schemeClr val="accent1"/>
              </a:buClr>
              <a:buSzPts val="1000"/>
              <a:buNone/>
              <a:defRPr sz="1000" b="1">
                <a:solidFill>
                  <a:schemeClr val="accent1"/>
                </a:solidFill>
              </a:defRPr>
            </a:lvl2pPr>
            <a:lvl3pPr lvl="2" rtl="0">
              <a:spcBef>
                <a:spcPts val="0"/>
              </a:spcBef>
              <a:spcAft>
                <a:spcPts val="0"/>
              </a:spcAft>
              <a:buClr>
                <a:schemeClr val="accent1"/>
              </a:buClr>
              <a:buSzPts val="1000"/>
              <a:buNone/>
              <a:defRPr sz="1000" b="1">
                <a:solidFill>
                  <a:schemeClr val="accent1"/>
                </a:solidFill>
              </a:defRPr>
            </a:lvl3pPr>
            <a:lvl4pPr lvl="3" rtl="0">
              <a:spcBef>
                <a:spcPts val="0"/>
              </a:spcBef>
              <a:spcAft>
                <a:spcPts val="0"/>
              </a:spcAft>
              <a:buClr>
                <a:schemeClr val="accent1"/>
              </a:buClr>
              <a:buSzPts val="1000"/>
              <a:buNone/>
              <a:defRPr sz="1000" b="1">
                <a:solidFill>
                  <a:schemeClr val="accent1"/>
                </a:solidFill>
              </a:defRPr>
            </a:lvl4pPr>
            <a:lvl5pPr lvl="4" rtl="0">
              <a:spcBef>
                <a:spcPts val="0"/>
              </a:spcBef>
              <a:spcAft>
                <a:spcPts val="0"/>
              </a:spcAft>
              <a:buClr>
                <a:schemeClr val="accent1"/>
              </a:buClr>
              <a:buSzPts val="1000"/>
              <a:buNone/>
              <a:defRPr sz="1000" b="1">
                <a:solidFill>
                  <a:schemeClr val="accent1"/>
                </a:solidFill>
              </a:defRPr>
            </a:lvl5pPr>
            <a:lvl6pPr lvl="5" rtl="0">
              <a:spcBef>
                <a:spcPts val="0"/>
              </a:spcBef>
              <a:spcAft>
                <a:spcPts val="0"/>
              </a:spcAft>
              <a:buClr>
                <a:schemeClr val="accent1"/>
              </a:buClr>
              <a:buSzPts val="1000"/>
              <a:buNone/>
              <a:defRPr sz="1000" b="1">
                <a:solidFill>
                  <a:schemeClr val="accent1"/>
                </a:solidFill>
              </a:defRPr>
            </a:lvl6pPr>
            <a:lvl7pPr lvl="6" rtl="0">
              <a:spcBef>
                <a:spcPts val="0"/>
              </a:spcBef>
              <a:spcAft>
                <a:spcPts val="0"/>
              </a:spcAft>
              <a:buClr>
                <a:schemeClr val="accent1"/>
              </a:buClr>
              <a:buSzPts val="1000"/>
              <a:buNone/>
              <a:defRPr sz="1000" b="1">
                <a:solidFill>
                  <a:schemeClr val="accent1"/>
                </a:solidFill>
              </a:defRPr>
            </a:lvl7pPr>
            <a:lvl8pPr lvl="7" rtl="0">
              <a:spcBef>
                <a:spcPts val="0"/>
              </a:spcBef>
              <a:spcAft>
                <a:spcPts val="0"/>
              </a:spcAft>
              <a:buClr>
                <a:schemeClr val="accent1"/>
              </a:buClr>
              <a:buSzPts val="1000"/>
              <a:buNone/>
              <a:defRPr sz="1000" b="1">
                <a:solidFill>
                  <a:schemeClr val="accent1"/>
                </a:solidFill>
              </a:defRPr>
            </a:lvl8pPr>
            <a:lvl9pPr lvl="8" rtl="0">
              <a:spcBef>
                <a:spcPts val="0"/>
              </a:spcBef>
              <a:spcAft>
                <a:spcPts val="0"/>
              </a:spcAft>
              <a:buClr>
                <a:schemeClr val="accent1"/>
              </a:buClr>
              <a:buSzPts val="1000"/>
              <a:buNone/>
              <a:defRPr sz="1000" b="1">
                <a:solidFill>
                  <a:schemeClr val="accent1"/>
                </a:solidFill>
              </a:defRPr>
            </a:lvl9pPr>
          </a:lstStyle>
          <a:p>
            <a:endParaRPr/>
          </a:p>
        </p:txBody>
      </p:sp>
      <p:sp>
        <p:nvSpPr>
          <p:cNvPr id="394" name="Google Shape;394;p12"/>
          <p:cNvSpPr txBox="1">
            <a:spLocks noGrp="1"/>
          </p:cNvSpPr>
          <p:nvPr>
            <p:ph type="subTitle" idx="28"/>
          </p:nvPr>
        </p:nvSpPr>
        <p:spPr>
          <a:xfrm>
            <a:off x="1447199" y="4476148"/>
            <a:ext cx="867600" cy="183000"/>
          </a:xfrm>
          <a:prstGeom prst="rect">
            <a:avLst/>
          </a:prstGeom>
          <a:noFill/>
        </p:spPr>
        <p:txBody>
          <a:bodyPr spcFirstLastPara="1" wrap="square" lIns="0" tIns="0" rIns="0" bIns="0" anchor="t" anchorCtr="0">
            <a:noAutofit/>
          </a:bodyPr>
          <a:lstStyle>
            <a:lvl1pPr lvl="0" rtl="0">
              <a:spcBef>
                <a:spcPts val="0"/>
              </a:spcBef>
              <a:spcAft>
                <a:spcPts val="0"/>
              </a:spcAft>
              <a:buSzPts val="700"/>
              <a:buNone/>
              <a:defRPr sz="700"/>
            </a:lvl1pPr>
            <a:lvl2pPr lvl="1" rtl="0">
              <a:spcBef>
                <a:spcPts val="0"/>
              </a:spcBef>
              <a:spcAft>
                <a:spcPts val="0"/>
              </a:spcAft>
              <a:buSzPts val="800"/>
              <a:buNone/>
              <a:defRPr sz="800"/>
            </a:lvl2pPr>
            <a:lvl3pPr lvl="2" rtl="0">
              <a:spcBef>
                <a:spcPts val="0"/>
              </a:spcBef>
              <a:spcAft>
                <a:spcPts val="0"/>
              </a:spcAft>
              <a:buSzPts val="800"/>
              <a:buNone/>
              <a:defRPr sz="800"/>
            </a:lvl3pPr>
            <a:lvl4pPr lvl="3" rtl="0">
              <a:spcBef>
                <a:spcPts val="0"/>
              </a:spcBef>
              <a:spcAft>
                <a:spcPts val="0"/>
              </a:spcAft>
              <a:buSzPts val="800"/>
              <a:buNone/>
              <a:defRPr sz="800"/>
            </a:lvl4pPr>
            <a:lvl5pPr lvl="4" rtl="0">
              <a:spcBef>
                <a:spcPts val="0"/>
              </a:spcBef>
              <a:spcAft>
                <a:spcPts val="0"/>
              </a:spcAft>
              <a:buSzPts val="800"/>
              <a:buNone/>
              <a:defRPr sz="800"/>
            </a:lvl5pPr>
            <a:lvl6pPr lvl="5" rtl="0">
              <a:spcBef>
                <a:spcPts val="0"/>
              </a:spcBef>
              <a:spcAft>
                <a:spcPts val="0"/>
              </a:spcAft>
              <a:buSzPts val="800"/>
              <a:buNone/>
              <a:defRPr sz="800"/>
            </a:lvl6pPr>
            <a:lvl7pPr lvl="6" rtl="0">
              <a:spcBef>
                <a:spcPts val="0"/>
              </a:spcBef>
              <a:spcAft>
                <a:spcPts val="0"/>
              </a:spcAft>
              <a:buSzPts val="800"/>
              <a:buNone/>
              <a:defRPr sz="800"/>
            </a:lvl7pPr>
            <a:lvl8pPr lvl="7" rtl="0">
              <a:spcBef>
                <a:spcPts val="0"/>
              </a:spcBef>
              <a:spcAft>
                <a:spcPts val="0"/>
              </a:spcAft>
              <a:buSzPts val="800"/>
              <a:buNone/>
              <a:defRPr sz="800"/>
            </a:lvl8pPr>
            <a:lvl9pPr lvl="8" rtl="0">
              <a:spcBef>
                <a:spcPts val="0"/>
              </a:spcBef>
              <a:spcAft>
                <a:spcPts val="0"/>
              </a:spcAft>
              <a:buSzPts val="800"/>
              <a:buNone/>
              <a:defRPr sz="800"/>
            </a:lvl9pPr>
          </a:lstStyle>
          <a:p>
            <a:endParaRPr/>
          </a:p>
        </p:txBody>
      </p:sp>
      <p:sp>
        <p:nvSpPr>
          <p:cNvPr id="395" name="Google Shape;395;p12"/>
          <p:cNvSpPr txBox="1">
            <a:spLocks noGrp="1"/>
          </p:cNvSpPr>
          <p:nvPr>
            <p:ph type="subTitle" idx="29"/>
          </p:nvPr>
        </p:nvSpPr>
        <p:spPr>
          <a:xfrm>
            <a:off x="1447199" y="4339648"/>
            <a:ext cx="8676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800"/>
              <a:buNone/>
              <a:defRPr sz="800" b="1">
                <a:solidFill>
                  <a:schemeClr val="accent1"/>
                </a:solidFill>
              </a:defRPr>
            </a:lvl1pPr>
            <a:lvl2pPr lvl="1" rtl="0">
              <a:spcBef>
                <a:spcPts val="0"/>
              </a:spcBef>
              <a:spcAft>
                <a:spcPts val="0"/>
              </a:spcAft>
              <a:buClr>
                <a:schemeClr val="accent1"/>
              </a:buClr>
              <a:buSzPts val="1000"/>
              <a:buNone/>
              <a:defRPr sz="1000" b="1">
                <a:solidFill>
                  <a:schemeClr val="accent1"/>
                </a:solidFill>
              </a:defRPr>
            </a:lvl2pPr>
            <a:lvl3pPr lvl="2" rtl="0">
              <a:spcBef>
                <a:spcPts val="0"/>
              </a:spcBef>
              <a:spcAft>
                <a:spcPts val="0"/>
              </a:spcAft>
              <a:buClr>
                <a:schemeClr val="accent1"/>
              </a:buClr>
              <a:buSzPts val="1000"/>
              <a:buNone/>
              <a:defRPr sz="1000" b="1">
                <a:solidFill>
                  <a:schemeClr val="accent1"/>
                </a:solidFill>
              </a:defRPr>
            </a:lvl3pPr>
            <a:lvl4pPr lvl="3" rtl="0">
              <a:spcBef>
                <a:spcPts val="0"/>
              </a:spcBef>
              <a:spcAft>
                <a:spcPts val="0"/>
              </a:spcAft>
              <a:buClr>
                <a:schemeClr val="accent1"/>
              </a:buClr>
              <a:buSzPts val="1000"/>
              <a:buNone/>
              <a:defRPr sz="1000" b="1">
                <a:solidFill>
                  <a:schemeClr val="accent1"/>
                </a:solidFill>
              </a:defRPr>
            </a:lvl4pPr>
            <a:lvl5pPr lvl="4" rtl="0">
              <a:spcBef>
                <a:spcPts val="0"/>
              </a:spcBef>
              <a:spcAft>
                <a:spcPts val="0"/>
              </a:spcAft>
              <a:buClr>
                <a:schemeClr val="accent1"/>
              </a:buClr>
              <a:buSzPts val="1000"/>
              <a:buNone/>
              <a:defRPr sz="1000" b="1">
                <a:solidFill>
                  <a:schemeClr val="accent1"/>
                </a:solidFill>
              </a:defRPr>
            </a:lvl5pPr>
            <a:lvl6pPr lvl="5" rtl="0">
              <a:spcBef>
                <a:spcPts val="0"/>
              </a:spcBef>
              <a:spcAft>
                <a:spcPts val="0"/>
              </a:spcAft>
              <a:buClr>
                <a:schemeClr val="accent1"/>
              </a:buClr>
              <a:buSzPts val="1000"/>
              <a:buNone/>
              <a:defRPr sz="1000" b="1">
                <a:solidFill>
                  <a:schemeClr val="accent1"/>
                </a:solidFill>
              </a:defRPr>
            </a:lvl6pPr>
            <a:lvl7pPr lvl="6" rtl="0">
              <a:spcBef>
                <a:spcPts val="0"/>
              </a:spcBef>
              <a:spcAft>
                <a:spcPts val="0"/>
              </a:spcAft>
              <a:buClr>
                <a:schemeClr val="accent1"/>
              </a:buClr>
              <a:buSzPts val="1000"/>
              <a:buNone/>
              <a:defRPr sz="1000" b="1">
                <a:solidFill>
                  <a:schemeClr val="accent1"/>
                </a:solidFill>
              </a:defRPr>
            </a:lvl7pPr>
            <a:lvl8pPr lvl="7" rtl="0">
              <a:spcBef>
                <a:spcPts val="0"/>
              </a:spcBef>
              <a:spcAft>
                <a:spcPts val="0"/>
              </a:spcAft>
              <a:buClr>
                <a:schemeClr val="accent1"/>
              </a:buClr>
              <a:buSzPts val="1000"/>
              <a:buNone/>
              <a:defRPr sz="1000" b="1">
                <a:solidFill>
                  <a:schemeClr val="accent1"/>
                </a:solidFill>
              </a:defRPr>
            </a:lvl8pPr>
            <a:lvl9pPr lvl="8" rtl="0">
              <a:spcBef>
                <a:spcPts val="0"/>
              </a:spcBef>
              <a:spcAft>
                <a:spcPts val="0"/>
              </a:spcAft>
              <a:buClr>
                <a:schemeClr val="accent1"/>
              </a:buClr>
              <a:buSzPts val="1000"/>
              <a:buNone/>
              <a:defRPr sz="1000" b="1">
                <a:solidFill>
                  <a:schemeClr val="accent1"/>
                </a:solidFill>
              </a:defRPr>
            </a:lvl9pPr>
          </a:lstStyle>
          <a:p>
            <a:endParaRPr/>
          </a:p>
        </p:txBody>
      </p:sp>
      <p:sp>
        <p:nvSpPr>
          <p:cNvPr id="396" name="Google Shape;396;p12"/>
          <p:cNvSpPr txBox="1">
            <a:spLocks noGrp="1"/>
          </p:cNvSpPr>
          <p:nvPr>
            <p:ph type="subTitle" idx="30"/>
          </p:nvPr>
        </p:nvSpPr>
        <p:spPr>
          <a:xfrm>
            <a:off x="3029972" y="2767751"/>
            <a:ext cx="867600" cy="183000"/>
          </a:xfrm>
          <a:prstGeom prst="rect">
            <a:avLst/>
          </a:prstGeom>
          <a:noFill/>
        </p:spPr>
        <p:txBody>
          <a:bodyPr spcFirstLastPara="1" wrap="square" lIns="0" tIns="0" rIns="0" bIns="0" anchor="t" anchorCtr="0">
            <a:noAutofit/>
          </a:bodyPr>
          <a:lstStyle>
            <a:lvl1pPr lvl="0" rtl="0">
              <a:spcBef>
                <a:spcPts val="0"/>
              </a:spcBef>
              <a:spcAft>
                <a:spcPts val="0"/>
              </a:spcAft>
              <a:buSzPts val="700"/>
              <a:buNone/>
              <a:defRPr sz="700"/>
            </a:lvl1pPr>
            <a:lvl2pPr lvl="1" rtl="0">
              <a:spcBef>
                <a:spcPts val="0"/>
              </a:spcBef>
              <a:spcAft>
                <a:spcPts val="0"/>
              </a:spcAft>
              <a:buSzPts val="800"/>
              <a:buNone/>
              <a:defRPr sz="800"/>
            </a:lvl2pPr>
            <a:lvl3pPr lvl="2" rtl="0">
              <a:spcBef>
                <a:spcPts val="0"/>
              </a:spcBef>
              <a:spcAft>
                <a:spcPts val="0"/>
              </a:spcAft>
              <a:buSzPts val="800"/>
              <a:buNone/>
              <a:defRPr sz="800"/>
            </a:lvl3pPr>
            <a:lvl4pPr lvl="3" rtl="0">
              <a:spcBef>
                <a:spcPts val="0"/>
              </a:spcBef>
              <a:spcAft>
                <a:spcPts val="0"/>
              </a:spcAft>
              <a:buSzPts val="800"/>
              <a:buNone/>
              <a:defRPr sz="800"/>
            </a:lvl4pPr>
            <a:lvl5pPr lvl="4" rtl="0">
              <a:spcBef>
                <a:spcPts val="0"/>
              </a:spcBef>
              <a:spcAft>
                <a:spcPts val="0"/>
              </a:spcAft>
              <a:buSzPts val="800"/>
              <a:buNone/>
              <a:defRPr sz="800"/>
            </a:lvl5pPr>
            <a:lvl6pPr lvl="5" rtl="0">
              <a:spcBef>
                <a:spcPts val="0"/>
              </a:spcBef>
              <a:spcAft>
                <a:spcPts val="0"/>
              </a:spcAft>
              <a:buSzPts val="800"/>
              <a:buNone/>
              <a:defRPr sz="800"/>
            </a:lvl6pPr>
            <a:lvl7pPr lvl="6" rtl="0">
              <a:spcBef>
                <a:spcPts val="0"/>
              </a:spcBef>
              <a:spcAft>
                <a:spcPts val="0"/>
              </a:spcAft>
              <a:buSzPts val="800"/>
              <a:buNone/>
              <a:defRPr sz="800"/>
            </a:lvl7pPr>
            <a:lvl8pPr lvl="7" rtl="0">
              <a:spcBef>
                <a:spcPts val="0"/>
              </a:spcBef>
              <a:spcAft>
                <a:spcPts val="0"/>
              </a:spcAft>
              <a:buSzPts val="800"/>
              <a:buNone/>
              <a:defRPr sz="800"/>
            </a:lvl8pPr>
            <a:lvl9pPr lvl="8" rtl="0">
              <a:spcBef>
                <a:spcPts val="0"/>
              </a:spcBef>
              <a:spcAft>
                <a:spcPts val="0"/>
              </a:spcAft>
              <a:buSzPts val="800"/>
              <a:buNone/>
              <a:defRPr sz="800"/>
            </a:lvl9pPr>
          </a:lstStyle>
          <a:p>
            <a:endParaRPr/>
          </a:p>
        </p:txBody>
      </p:sp>
      <p:sp>
        <p:nvSpPr>
          <p:cNvPr id="397" name="Google Shape;397;p12"/>
          <p:cNvSpPr txBox="1">
            <a:spLocks noGrp="1"/>
          </p:cNvSpPr>
          <p:nvPr>
            <p:ph type="subTitle" idx="31"/>
          </p:nvPr>
        </p:nvSpPr>
        <p:spPr>
          <a:xfrm>
            <a:off x="3029972" y="2631251"/>
            <a:ext cx="8676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800"/>
              <a:buNone/>
              <a:defRPr sz="800" b="1">
                <a:solidFill>
                  <a:schemeClr val="accent1"/>
                </a:solidFill>
              </a:defRPr>
            </a:lvl1pPr>
            <a:lvl2pPr lvl="1" rtl="0">
              <a:spcBef>
                <a:spcPts val="0"/>
              </a:spcBef>
              <a:spcAft>
                <a:spcPts val="0"/>
              </a:spcAft>
              <a:buClr>
                <a:schemeClr val="accent1"/>
              </a:buClr>
              <a:buSzPts val="1000"/>
              <a:buNone/>
              <a:defRPr sz="1000" b="1">
                <a:solidFill>
                  <a:schemeClr val="accent1"/>
                </a:solidFill>
              </a:defRPr>
            </a:lvl2pPr>
            <a:lvl3pPr lvl="2" rtl="0">
              <a:spcBef>
                <a:spcPts val="0"/>
              </a:spcBef>
              <a:spcAft>
                <a:spcPts val="0"/>
              </a:spcAft>
              <a:buClr>
                <a:schemeClr val="accent1"/>
              </a:buClr>
              <a:buSzPts val="1000"/>
              <a:buNone/>
              <a:defRPr sz="1000" b="1">
                <a:solidFill>
                  <a:schemeClr val="accent1"/>
                </a:solidFill>
              </a:defRPr>
            </a:lvl3pPr>
            <a:lvl4pPr lvl="3" rtl="0">
              <a:spcBef>
                <a:spcPts val="0"/>
              </a:spcBef>
              <a:spcAft>
                <a:spcPts val="0"/>
              </a:spcAft>
              <a:buClr>
                <a:schemeClr val="accent1"/>
              </a:buClr>
              <a:buSzPts val="1000"/>
              <a:buNone/>
              <a:defRPr sz="1000" b="1">
                <a:solidFill>
                  <a:schemeClr val="accent1"/>
                </a:solidFill>
              </a:defRPr>
            </a:lvl4pPr>
            <a:lvl5pPr lvl="4" rtl="0">
              <a:spcBef>
                <a:spcPts val="0"/>
              </a:spcBef>
              <a:spcAft>
                <a:spcPts val="0"/>
              </a:spcAft>
              <a:buClr>
                <a:schemeClr val="accent1"/>
              </a:buClr>
              <a:buSzPts val="1000"/>
              <a:buNone/>
              <a:defRPr sz="1000" b="1">
                <a:solidFill>
                  <a:schemeClr val="accent1"/>
                </a:solidFill>
              </a:defRPr>
            </a:lvl5pPr>
            <a:lvl6pPr lvl="5" rtl="0">
              <a:spcBef>
                <a:spcPts val="0"/>
              </a:spcBef>
              <a:spcAft>
                <a:spcPts val="0"/>
              </a:spcAft>
              <a:buClr>
                <a:schemeClr val="accent1"/>
              </a:buClr>
              <a:buSzPts val="1000"/>
              <a:buNone/>
              <a:defRPr sz="1000" b="1">
                <a:solidFill>
                  <a:schemeClr val="accent1"/>
                </a:solidFill>
              </a:defRPr>
            </a:lvl6pPr>
            <a:lvl7pPr lvl="6" rtl="0">
              <a:spcBef>
                <a:spcPts val="0"/>
              </a:spcBef>
              <a:spcAft>
                <a:spcPts val="0"/>
              </a:spcAft>
              <a:buClr>
                <a:schemeClr val="accent1"/>
              </a:buClr>
              <a:buSzPts val="1000"/>
              <a:buNone/>
              <a:defRPr sz="1000" b="1">
                <a:solidFill>
                  <a:schemeClr val="accent1"/>
                </a:solidFill>
              </a:defRPr>
            </a:lvl7pPr>
            <a:lvl8pPr lvl="7" rtl="0">
              <a:spcBef>
                <a:spcPts val="0"/>
              </a:spcBef>
              <a:spcAft>
                <a:spcPts val="0"/>
              </a:spcAft>
              <a:buClr>
                <a:schemeClr val="accent1"/>
              </a:buClr>
              <a:buSzPts val="1000"/>
              <a:buNone/>
              <a:defRPr sz="1000" b="1">
                <a:solidFill>
                  <a:schemeClr val="accent1"/>
                </a:solidFill>
              </a:defRPr>
            </a:lvl8pPr>
            <a:lvl9pPr lvl="8" rtl="0">
              <a:spcBef>
                <a:spcPts val="0"/>
              </a:spcBef>
              <a:spcAft>
                <a:spcPts val="0"/>
              </a:spcAft>
              <a:buClr>
                <a:schemeClr val="accent1"/>
              </a:buClr>
              <a:buSzPts val="1000"/>
              <a:buNone/>
              <a:defRPr sz="1000" b="1">
                <a:solidFill>
                  <a:schemeClr val="accent1"/>
                </a:solidFill>
              </a:defRPr>
            </a:lvl9pPr>
          </a:lstStyle>
          <a:p>
            <a:endParaRPr/>
          </a:p>
        </p:txBody>
      </p:sp>
      <p:sp>
        <p:nvSpPr>
          <p:cNvPr id="398" name="Google Shape;398;p12"/>
          <p:cNvSpPr txBox="1">
            <a:spLocks noGrp="1"/>
          </p:cNvSpPr>
          <p:nvPr>
            <p:ph type="subTitle" idx="32"/>
          </p:nvPr>
        </p:nvSpPr>
        <p:spPr>
          <a:xfrm>
            <a:off x="3029972" y="3621950"/>
            <a:ext cx="867600" cy="183000"/>
          </a:xfrm>
          <a:prstGeom prst="rect">
            <a:avLst/>
          </a:prstGeom>
          <a:noFill/>
        </p:spPr>
        <p:txBody>
          <a:bodyPr spcFirstLastPara="1" wrap="square" lIns="0" tIns="0" rIns="0" bIns="0" anchor="t" anchorCtr="0">
            <a:noAutofit/>
          </a:bodyPr>
          <a:lstStyle>
            <a:lvl1pPr lvl="0" rtl="0">
              <a:spcBef>
                <a:spcPts val="0"/>
              </a:spcBef>
              <a:spcAft>
                <a:spcPts val="0"/>
              </a:spcAft>
              <a:buSzPts val="700"/>
              <a:buNone/>
              <a:defRPr sz="700"/>
            </a:lvl1pPr>
            <a:lvl2pPr lvl="1" rtl="0">
              <a:spcBef>
                <a:spcPts val="0"/>
              </a:spcBef>
              <a:spcAft>
                <a:spcPts val="0"/>
              </a:spcAft>
              <a:buSzPts val="800"/>
              <a:buNone/>
              <a:defRPr sz="800"/>
            </a:lvl2pPr>
            <a:lvl3pPr lvl="2" rtl="0">
              <a:spcBef>
                <a:spcPts val="0"/>
              </a:spcBef>
              <a:spcAft>
                <a:spcPts val="0"/>
              </a:spcAft>
              <a:buSzPts val="800"/>
              <a:buNone/>
              <a:defRPr sz="800"/>
            </a:lvl3pPr>
            <a:lvl4pPr lvl="3" rtl="0">
              <a:spcBef>
                <a:spcPts val="0"/>
              </a:spcBef>
              <a:spcAft>
                <a:spcPts val="0"/>
              </a:spcAft>
              <a:buSzPts val="800"/>
              <a:buNone/>
              <a:defRPr sz="800"/>
            </a:lvl4pPr>
            <a:lvl5pPr lvl="4" rtl="0">
              <a:spcBef>
                <a:spcPts val="0"/>
              </a:spcBef>
              <a:spcAft>
                <a:spcPts val="0"/>
              </a:spcAft>
              <a:buSzPts val="800"/>
              <a:buNone/>
              <a:defRPr sz="800"/>
            </a:lvl5pPr>
            <a:lvl6pPr lvl="5" rtl="0">
              <a:spcBef>
                <a:spcPts val="0"/>
              </a:spcBef>
              <a:spcAft>
                <a:spcPts val="0"/>
              </a:spcAft>
              <a:buSzPts val="800"/>
              <a:buNone/>
              <a:defRPr sz="800"/>
            </a:lvl6pPr>
            <a:lvl7pPr lvl="6" rtl="0">
              <a:spcBef>
                <a:spcPts val="0"/>
              </a:spcBef>
              <a:spcAft>
                <a:spcPts val="0"/>
              </a:spcAft>
              <a:buSzPts val="800"/>
              <a:buNone/>
              <a:defRPr sz="800"/>
            </a:lvl7pPr>
            <a:lvl8pPr lvl="7" rtl="0">
              <a:spcBef>
                <a:spcPts val="0"/>
              </a:spcBef>
              <a:spcAft>
                <a:spcPts val="0"/>
              </a:spcAft>
              <a:buSzPts val="800"/>
              <a:buNone/>
              <a:defRPr sz="800"/>
            </a:lvl8pPr>
            <a:lvl9pPr lvl="8" rtl="0">
              <a:spcBef>
                <a:spcPts val="0"/>
              </a:spcBef>
              <a:spcAft>
                <a:spcPts val="0"/>
              </a:spcAft>
              <a:buSzPts val="800"/>
              <a:buNone/>
              <a:defRPr sz="800"/>
            </a:lvl9pPr>
          </a:lstStyle>
          <a:p>
            <a:endParaRPr/>
          </a:p>
        </p:txBody>
      </p:sp>
      <p:sp>
        <p:nvSpPr>
          <p:cNvPr id="399" name="Google Shape;399;p12"/>
          <p:cNvSpPr txBox="1">
            <a:spLocks noGrp="1"/>
          </p:cNvSpPr>
          <p:nvPr>
            <p:ph type="subTitle" idx="33"/>
          </p:nvPr>
        </p:nvSpPr>
        <p:spPr>
          <a:xfrm>
            <a:off x="3029972" y="3485450"/>
            <a:ext cx="8676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800"/>
              <a:buNone/>
              <a:defRPr sz="800" b="1">
                <a:solidFill>
                  <a:schemeClr val="accent1"/>
                </a:solidFill>
              </a:defRPr>
            </a:lvl1pPr>
            <a:lvl2pPr lvl="1" rtl="0">
              <a:spcBef>
                <a:spcPts val="0"/>
              </a:spcBef>
              <a:spcAft>
                <a:spcPts val="0"/>
              </a:spcAft>
              <a:buClr>
                <a:schemeClr val="accent1"/>
              </a:buClr>
              <a:buSzPts val="1000"/>
              <a:buNone/>
              <a:defRPr sz="1000" b="1">
                <a:solidFill>
                  <a:schemeClr val="accent1"/>
                </a:solidFill>
              </a:defRPr>
            </a:lvl2pPr>
            <a:lvl3pPr lvl="2" rtl="0">
              <a:spcBef>
                <a:spcPts val="0"/>
              </a:spcBef>
              <a:spcAft>
                <a:spcPts val="0"/>
              </a:spcAft>
              <a:buClr>
                <a:schemeClr val="accent1"/>
              </a:buClr>
              <a:buSzPts val="1000"/>
              <a:buNone/>
              <a:defRPr sz="1000" b="1">
                <a:solidFill>
                  <a:schemeClr val="accent1"/>
                </a:solidFill>
              </a:defRPr>
            </a:lvl3pPr>
            <a:lvl4pPr lvl="3" rtl="0">
              <a:spcBef>
                <a:spcPts val="0"/>
              </a:spcBef>
              <a:spcAft>
                <a:spcPts val="0"/>
              </a:spcAft>
              <a:buClr>
                <a:schemeClr val="accent1"/>
              </a:buClr>
              <a:buSzPts val="1000"/>
              <a:buNone/>
              <a:defRPr sz="1000" b="1">
                <a:solidFill>
                  <a:schemeClr val="accent1"/>
                </a:solidFill>
              </a:defRPr>
            </a:lvl4pPr>
            <a:lvl5pPr lvl="4" rtl="0">
              <a:spcBef>
                <a:spcPts val="0"/>
              </a:spcBef>
              <a:spcAft>
                <a:spcPts val="0"/>
              </a:spcAft>
              <a:buClr>
                <a:schemeClr val="accent1"/>
              </a:buClr>
              <a:buSzPts val="1000"/>
              <a:buNone/>
              <a:defRPr sz="1000" b="1">
                <a:solidFill>
                  <a:schemeClr val="accent1"/>
                </a:solidFill>
              </a:defRPr>
            </a:lvl5pPr>
            <a:lvl6pPr lvl="5" rtl="0">
              <a:spcBef>
                <a:spcPts val="0"/>
              </a:spcBef>
              <a:spcAft>
                <a:spcPts val="0"/>
              </a:spcAft>
              <a:buClr>
                <a:schemeClr val="accent1"/>
              </a:buClr>
              <a:buSzPts val="1000"/>
              <a:buNone/>
              <a:defRPr sz="1000" b="1">
                <a:solidFill>
                  <a:schemeClr val="accent1"/>
                </a:solidFill>
              </a:defRPr>
            </a:lvl6pPr>
            <a:lvl7pPr lvl="6" rtl="0">
              <a:spcBef>
                <a:spcPts val="0"/>
              </a:spcBef>
              <a:spcAft>
                <a:spcPts val="0"/>
              </a:spcAft>
              <a:buClr>
                <a:schemeClr val="accent1"/>
              </a:buClr>
              <a:buSzPts val="1000"/>
              <a:buNone/>
              <a:defRPr sz="1000" b="1">
                <a:solidFill>
                  <a:schemeClr val="accent1"/>
                </a:solidFill>
              </a:defRPr>
            </a:lvl7pPr>
            <a:lvl8pPr lvl="7" rtl="0">
              <a:spcBef>
                <a:spcPts val="0"/>
              </a:spcBef>
              <a:spcAft>
                <a:spcPts val="0"/>
              </a:spcAft>
              <a:buClr>
                <a:schemeClr val="accent1"/>
              </a:buClr>
              <a:buSzPts val="1000"/>
              <a:buNone/>
              <a:defRPr sz="1000" b="1">
                <a:solidFill>
                  <a:schemeClr val="accent1"/>
                </a:solidFill>
              </a:defRPr>
            </a:lvl8pPr>
            <a:lvl9pPr lvl="8" rtl="0">
              <a:spcBef>
                <a:spcPts val="0"/>
              </a:spcBef>
              <a:spcAft>
                <a:spcPts val="0"/>
              </a:spcAft>
              <a:buClr>
                <a:schemeClr val="accent1"/>
              </a:buClr>
              <a:buSzPts val="1000"/>
              <a:buNone/>
              <a:defRPr sz="1000" b="1">
                <a:solidFill>
                  <a:schemeClr val="accent1"/>
                </a:solidFill>
              </a:defRPr>
            </a:lvl9pPr>
          </a:lstStyle>
          <a:p>
            <a:endParaRPr/>
          </a:p>
        </p:txBody>
      </p:sp>
      <p:sp>
        <p:nvSpPr>
          <p:cNvPr id="400" name="Google Shape;400;p12"/>
          <p:cNvSpPr txBox="1">
            <a:spLocks noGrp="1"/>
          </p:cNvSpPr>
          <p:nvPr>
            <p:ph type="subTitle" idx="34"/>
          </p:nvPr>
        </p:nvSpPr>
        <p:spPr>
          <a:xfrm>
            <a:off x="3029972" y="4476148"/>
            <a:ext cx="867600" cy="183000"/>
          </a:xfrm>
          <a:prstGeom prst="rect">
            <a:avLst/>
          </a:prstGeom>
          <a:noFill/>
        </p:spPr>
        <p:txBody>
          <a:bodyPr spcFirstLastPara="1" wrap="square" lIns="0" tIns="0" rIns="0" bIns="0" anchor="t" anchorCtr="0">
            <a:noAutofit/>
          </a:bodyPr>
          <a:lstStyle>
            <a:lvl1pPr lvl="0" rtl="0">
              <a:spcBef>
                <a:spcPts val="0"/>
              </a:spcBef>
              <a:spcAft>
                <a:spcPts val="0"/>
              </a:spcAft>
              <a:buSzPts val="700"/>
              <a:buNone/>
              <a:defRPr sz="700"/>
            </a:lvl1pPr>
            <a:lvl2pPr lvl="1" rtl="0">
              <a:spcBef>
                <a:spcPts val="0"/>
              </a:spcBef>
              <a:spcAft>
                <a:spcPts val="0"/>
              </a:spcAft>
              <a:buSzPts val="800"/>
              <a:buNone/>
              <a:defRPr sz="800"/>
            </a:lvl2pPr>
            <a:lvl3pPr lvl="2" rtl="0">
              <a:spcBef>
                <a:spcPts val="0"/>
              </a:spcBef>
              <a:spcAft>
                <a:spcPts val="0"/>
              </a:spcAft>
              <a:buSzPts val="800"/>
              <a:buNone/>
              <a:defRPr sz="800"/>
            </a:lvl3pPr>
            <a:lvl4pPr lvl="3" rtl="0">
              <a:spcBef>
                <a:spcPts val="0"/>
              </a:spcBef>
              <a:spcAft>
                <a:spcPts val="0"/>
              </a:spcAft>
              <a:buSzPts val="800"/>
              <a:buNone/>
              <a:defRPr sz="800"/>
            </a:lvl4pPr>
            <a:lvl5pPr lvl="4" rtl="0">
              <a:spcBef>
                <a:spcPts val="0"/>
              </a:spcBef>
              <a:spcAft>
                <a:spcPts val="0"/>
              </a:spcAft>
              <a:buSzPts val="800"/>
              <a:buNone/>
              <a:defRPr sz="800"/>
            </a:lvl5pPr>
            <a:lvl6pPr lvl="5" rtl="0">
              <a:spcBef>
                <a:spcPts val="0"/>
              </a:spcBef>
              <a:spcAft>
                <a:spcPts val="0"/>
              </a:spcAft>
              <a:buSzPts val="800"/>
              <a:buNone/>
              <a:defRPr sz="800"/>
            </a:lvl6pPr>
            <a:lvl7pPr lvl="6" rtl="0">
              <a:spcBef>
                <a:spcPts val="0"/>
              </a:spcBef>
              <a:spcAft>
                <a:spcPts val="0"/>
              </a:spcAft>
              <a:buSzPts val="800"/>
              <a:buNone/>
              <a:defRPr sz="800"/>
            </a:lvl7pPr>
            <a:lvl8pPr lvl="7" rtl="0">
              <a:spcBef>
                <a:spcPts val="0"/>
              </a:spcBef>
              <a:spcAft>
                <a:spcPts val="0"/>
              </a:spcAft>
              <a:buSzPts val="800"/>
              <a:buNone/>
              <a:defRPr sz="800"/>
            </a:lvl8pPr>
            <a:lvl9pPr lvl="8" rtl="0">
              <a:spcBef>
                <a:spcPts val="0"/>
              </a:spcBef>
              <a:spcAft>
                <a:spcPts val="0"/>
              </a:spcAft>
              <a:buSzPts val="800"/>
              <a:buNone/>
              <a:defRPr sz="800"/>
            </a:lvl9pPr>
          </a:lstStyle>
          <a:p>
            <a:endParaRPr/>
          </a:p>
        </p:txBody>
      </p:sp>
      <p:sp>
        <p:nvSpPr>
          <p:cNvPr id="401" name="Google Shape;401;p12"/>
          <p:cNvSpPr txBox="1">
            <a:spLocks noGrp="1"/>
          </p:cNvSpPr>
          <p:nvPr>
            <p:ph type="subTitle" idx="35"/>
          </p:nvPr>
        </p:nvSpPr>
        <p:spPr>
          <a:xfrm>
            <a:off x="3029972" y="4339648"/>
            <a:ext cx="8676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800"/>
              <a:buNone/>
              <a:defRPr sz="800" b="1">
                <a:solidFill>
                  <a:schemeClr val="accent1"/>
                </a:solidFill>
              </a:defRPr>
            </a:lvl1pPr>
            <a:lvl2pPr lvl="1" rtl="0">
              <a:spcBef>
                <a:spcPts val="0"/>
              </a:spcBef>
              <a:spcAft>
                <a:spcPts val="0"/>
              </a:spcAft>
              <a:buClr>
                <a:schemeClr val="accent1"/>
              </a:buClr>
              <a:buSzPts val="1000"/>
              <a:buNone/>
              <a:defRPr sz="1000" b="1">
                <a:solidFill>
                  <a:schemeClr val="accent1"/>
                </a:solidFill>
              </a:defRPr>
            </a:lvl2pPr>
            <a:lvl3pPr lvl="2" rtl="0">
              <a:spcBef>
                <a:spcPts val="0"/>
              </a:spcBef>
              <a:spcAft>
                <a:spcPts val="0"/>
              </a:spcAft>
              <a:buClr>
                <a:schemeClr val="accent1"/>
              </a:buClr>
              <a:buSzPts val="1000"/>
              <a:buNone/>
              <a:defRPr sz="1000" b="1">
                <a:solidFill>
                  <a:schemeClr val="accent1"/>
                </a:solidFill>
              </a:defRPr>
            </a:lvl3pPr>
            <a:lvl4pPr lvl="3" rtl="0">
              <a:spcBef>
                <a:spcPts val="0"/>
              </a:spcBef>
              <a:spcAft>
                <a:spcPts val="0"/>
              </a:spcAft>
              <a:buClr>
                <a:schemeClr val="accent1"/>
              </a:buClr>
              <a:buSzPts val="1000"/>
              <a:buNone/>
              <a:defRPr sz="1000" b="1">
                <a:solidFill>
                  <a:schemeClr val="accent1"/>
                </a:solidFill>
              </a:defRPr>
            </a:lvl4pPr>
            <a:lvl5pPr lvl="4" rtl="0">
              <a:spcBef>
                <a:spcPts val="0"/>
              </a:spcBef>
              <a:spcAft>
                <a:spcPts val="0"/>
              </a:spcAft>
              <a:buClr>
                <a:schemeClr val="accent1"/>
              </a:buClr>
              <a:buSzPts val="1000"/>
              <a:buNone/>
              <a:defRPr sz="1000" b="1">
                <a:solidFill>
                  <a:schemeClr val="accent1"/>
                </a:solidFill>
              </a:defRPr>
            </a:lvl5pPr>
            <a:lvl6pPr lvl="5" rtl="0">
              <a:spcBef>
                <a:spcPts val="0"/>
              </a:spcBef>
              <a:spcAft>
                <a:spcPts val="0"/>
              </a:spcAft>
              <a:buClr>
                <a:schemeClr val="accent1"/>
              </a:buClr>
              <a:buSzPts val="1000"/>
              <a:buNone/>
              <a:defRPr sz="1000" b="1">
                <a:solidFill>
                  <a:schemeClr val="accent1"/>
                </a:solidFill>
              </a:defRPr>
            </a:lvl6pPr>
            <a:lvl7pPr lvl="6" rtl="0">
              <a:spcBef>
                <a:spcPts val="0"/>
              </a:spcBef>
              <a:spcAft>
                <a:spcPts val="0"/>
              </a:spcAft>
              <a:buClr>
                <a:schemeClr val="accent1"/>
              </a:buClr>
              <a:buSzPts val="1000"/>
              <a:buNone/>
              <a:defRPr sz="1000" b="1">
                <a:solidFill>
                  <a:schemeClr val="accent1"/>
                </a:solidFill>
              </a:defRPr>
            </a:lvl7pPr>
            <a:lvl8pPr lvl="7" rtl="0">
              <a:spcBef>
                <a:spcPts val="0"/>
              </a:spcBef>
              <a:spcAft>
                <a:spcPts val="0"/>
              </a:spcAft>
              <a:buClr>
                <a:schemeClr val="accent1"/>
              </a:buClr>
              <a:buSzPts val="1000"/>
              <a:buNone/>
              <a:defRPr sz="1000" b="1">
                <a:solidFill>
                  <a:schemeClr val="accent1"/>
                </a:solidFill>
              </a:defRPr>
            </a:lvl8pPr>
            <a:lvl9pPr lvl="8" rtl="0">
              <a:spcBef>
                <a:spcPts val="0"/>
              </a:spcBef>
              <a:spcAft>
                <a:spcPts val="0"/>
              </a:spcAft>
              <a:buClr>
                <a:schemeClr val="accent1"/>
              </a:buClr>
              <a:buSzPts val="1000"/>
              <a:buNone/>
              <a:defRPr sz="1000" b="1">
                <a:solidFill>
                  <a:schemeClr val="accent1"/>
                </a:solidFill>
              </a:defRPr>
            </a:lvl9pPr>
          </a:lstStyle>
          <a:p>
            <a:endParaRPr/>
          </a:p>
        </p:txBody>
      </p:sp>
      <p:sp>
        <p:nvSpPr>
          <p:cNvPr id="402" name="Google Shape;402;p12"/>
          <p:cNvSpPr txBox="1">
            <a:spLocks noGrp="1"/>
          </p:cNvSpPr>
          <p:nvPr>
            <p:ph type="subTitle" idx="36"/>
          </p:nvPr>
        </p:nvSpPr>
        <p:spPr>
          <a:xfrm>
            <a:off x="4612747" y="2767751"/>
            <a:ext cx="867600" cy="183000"/>
          </a:xfrm>
          <a:prstGeom prst="rect">
            <a:avLst/>
          </a:prstGeom>
          <a:noFill/>
        </p:spPr>
        <p:txBody>
          <a:bodyPr spcFirstLastPara="1" wrap="square" lIns="0" tIns="0" rIns="0" bIns="0" anchor="t" anchorCtr="0">
            <a:noAutofit/>
          </a:bodyPr>
          <a:lstStyle>
            <a:lvl1pPr lvl="0" rtl="0">
              <a:spcBef>
                <a:spcPts val="0"/>
              </a:spcBef>
              <a:spcAft>
                <a:spcPts val="0"/>
              </a:spcAft>
              <a:buSzPts val="700"/>
              <a:buNone/>
              <a:defRPr sz="700"/>
            </a:lvl1pPr>
            <a:lvl2pPr lvl="1" rtl="0">
              <a:spcBef>
                <a:spcPts val="0"/>
              </a:spcBef>
              <a:spcAft>
                <a:spcPts val="0"/>
              </a:spcAft>
              <a:buSzPts val="800"/>
              <a:buNone/>
              <a:defRPr sz="800"/>
            </a:lvl2pPr>
            <a:lvl3pPr lvl="2" rtl="0">
              <a:spcBef>
                <a:spcPts val="0"/>
              </a:spcBef>
              <a:spcAft>
                <a:spcPts val="0"/>
              </a:spcAft>
              <a:buSzPts val="800"/>
              <a:buNone/>
              <a:defRPr sz="800"/>
            </a:lvl3pPr>
            <a:lvl4pPr lvl="3" rtl="0">
              <a:spcBef>
                <a:spcPts val="0"/>
              </a:spcBef>
              <a:spcAft>
                <a:spcPts val="0"/>
              </a:spcAft>
              <a:buSzPts val="800"/>
              <a:buNone/>
              <a:defRPr sz="800"/>
            </a:lvl4pPr>
            <a:lvl5pPr lvl="4" rtl="0">
              <a:spcBef>
                <a:spcPts val="0"/>
              </a:spcBef>
              <a:spcAft>
                <a:spcPts val="0"/>
              </a:spcAft>
              <a:buSzPts val="800"/>
              <a:buNone/>
              <a:defRPr sz="800"/>
            </a:lvl5pPr>
            <a:lvl6pPr lvl="5" rtl="0">
              <a:spcBef>
                <a:spcPts val="0"/>
              </a:spcBef>
              <a:spcAft>
                <a:spcPts val="0"/>
              </a:spcAft>
              <a:buSzPts val="800"/>
              <a:buNone/>
              <a:defRPr sz="800"/>
            </a:lvl6pPr>
            <a:lvl7pPr lvl="6" rtl="0">
              <a:spcBef>
                <a:spcPts val="0"/>
              </a:spcBef>
              <a:spcAft>
                <a:spcPts val="0"/>
              </a:spcAft>
              <a:buSzPts val="800"/>
              <a:buNone/>
              <a:defRPr sz="800"/>
            </a:lvl7pPr>
            <a:lvl8pPr lvl="7" rtl="0">
              <a:spcBef>
                <a:spcPts val="0"/>
              </a:spcBef>
              <a:spcAft>
                <a:spcPts val="0"/>
              </a:spcAft>
              <a:buSzPts val="800"/>
              <a:buNone/>
              <a:defRPr sz="800"/>
            </a:lvl8pPr>
            <a:lvl9pPr lvl="8" rtl="0">
              <a:spcBef>
                <a:spcPts val="0"/>
              </a:spcBef>
              <a:spcAft>
                <a:spcPts val="0"/>
              </a:spcAft>
              <a:buSzPts val="800"/>
              <a:buNone/>
              <a:defRPr sz="800"/>
            </a:lvl9pPr>
          </a:lstStyle>
          <a:p>
            <a:endParaRPr/>
          </a:p>
        </p:txBody>
      </p:sp>
      <p:sp>
        <p:nvSpPr>
          <p:cNvPr id="403" name="Google Shape;403;p12"/>
          <p:cNvSpPr txBox="1">
            <a:spLocks noGrp="1"/>
          </p:cNvSpPr>
          <p:nvPr>
            <p:ph type="subTitle" idx="37"/>
          </p:nvPr>
        </p:nvSpPr>
        <p:spPr>
          <a:xfrm>
            <a:off x="4612747" y="2631251"/>
            <a:ext cx="8676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800"/>
              <a:buNone/>
              <a:defRPr sz="800" b="1">
                <a:solidFill>
                  <a:schemeClr val="accent1"/>
                </a:solidFill>
              </a:defRPr>
            </a:lvl1pPr>
            <a:lvl2pPr lvl="1" rtl="0">
              <a:spcBef>
                <a:spcPts val="0"/>
              </a:spcBef>
              <a:spcAft>
                <a:spcPts val="0"/>
              </a:spcAft>
              <a:buClr>
                <a:schemeClr val="accent1"/>
              </a:buClr>
              <a:buSzPts val="1000"/>
              <a:buNone/>
              <a:defRPr sz="1000" b="1">
                <a:solidFill>
                  <a:schemeClr val="accent1"/>
                </a:solidFill>
              </a:defRPr>
            </a:lvl2pPr>
            <a:lvl3pPr lvl="2" rtl="0">
              <a:spcBef>
                <a:spcPts val="0"/>
              </a:spcBef>
              <a:spcAft>
                <a:spcPts val="0"/>
              </a:spcAft>
              <a:buClr>
                <a:schemeClr val="accent1"/>
              </a:buClr>
              <a:buSzPts val="1000"/>
              <a:buNone/>
              <a:defRPr sz="1000" b="1">
                <a:solidFill>
                  <a:schemeClr val="accent1"/>
                </a:solidFill>
              </a:defRPr>
            </a:lvl3pPr>
            <a:lvl4pPr lvl="3" rtl="0">
              <a:spcBef>
                <a:spcPts val="0"/>
              </a:spcBef>
              <a:spcAft>
                <a:spcPts val="0"/>
              </a:spcAft>
              <a:buClr>
                <a:schemeClr val="accent1"/>
              </a:buClr>
              <a:buSzPts val="1000"/>
              <a:buNone/>
              <a:defRPr sz="1000" b="1">
                <a:solidFill>
                  <a:schemeClr val="accent1"/>
                </a:solidFill>
              </a:defRPr>
            </a:lvl4pPr>
            <a:lvl5pPr lvl="4" rtl="0">
              <a:spcBef>
                <a:spcPts val="0"/>
              </a:spcBef>
              <a:spcAft>
                <a:spcPts val="0"/>
              </a:spcAft>
              <a:buClr>
                <a:schemeClr val="accent1"/>
              </a:buClr>
              <a:buSzPts val="1000"/>
              <a:buNone/>
              <a:defRPr sz="1000" b="1">
                <a:solidFill>
                  <a:schemeClr val="accent1"/>
                </a:solidFill>
              </a:defRPr>
            </a:lvl5pPr>
            <a:lvl6pPr lvl="5" rtl="0">
              <a:spcBef>
                <a:spcPts val="0"/>
              </a:spcBef>
              <a:spcAft>
                <a:spcPts val="0"/>
              </a:spcAft>
              <a:buClr>
                <a:schemeClr val="accent1"/>
              </a:buClr>
              <a:buSzPts val="1000"/>
              <a:buNone/>
              <a:defRPr sz="1000" b="1">
                <a:solidFill>
                  <a:schemeClr val="accent1"/>
                </a:solidFill>
              </a:defRPr>
            </a:lvl6pPr>
            <a:lvl7pPr lvl="6" rtl="0">
              <a:spcBef>
                <a:spcPts val="0"/>
              </a:spcBef>
              <a:spcAft>
                <a:spcPts val="0"/>
              </a:spcAft>
              <a:buClr>
                <a:schemeClr val="accent1"/>
              </a:buClr>
              <a:buSzPts val="1000"/>
              <a:buNone/>
              <a:defRPr sz="1000" b="1">
                <a:solidFill>
                  <a:schemeClr val="accent1"/>
                </a:solidFill>
              </a:defRPr>
            </a:lvl7pPr>
            <a:lvl8pPr lvl="7" rtl="0">
              <a:spcBef>
                <a:spcPts val="0"/>
              </a:spcBef>
              <a:spcAft>
                <a:spcPts val="0"/>
              </a:spcAft>
              <a:buClr>
                <a:schemeClr val="accent1"/>
              </a:buClr>
              <a:buSzPts val="1000"/>
              <a:buNone/>
              <a:defRPr sz="1000" b="1">
                <a:solidFill>
                  <a:schemeClr val="accent1"/>
                </a:solidFill>
              </a:defRPr>
            </a:lvl8pPr>
            <a:lvl9pPr lvl="8" rtl="0">
              <a:spcBef>
                <a:spcPts val="0"/>
              </a:spcBef>
              <a:spcAft>
                <a:spcPts val="0"/>
              </a:spcAft>
              <a:buClr>
                <a:schemeClr val="accent1"/>
              </a:buClr>
              <a:buSzPts val="1000"/>
              <a:buNone/>
              <a:defRPr sz="1000" b="1">
                <a:solidFill>
                  <a:schemeClr val="accent1"/>
                </a:solidFill>
              </a:defRPr>
            </a:lvl9pPr>
          </a:lstStyle>
          <a:p>
            <a:endParaRPr/>
          </a:p>
        </p:txBody>
      </p:sp>
      <p:sp>
        <p:nvSpPr>
          <p:cNvPr id="404" name="Google Shape;404;p12"/>
          <p:cNvSpPr txBox="1">
            <a:spLocks noGrp="1"/>
          </p:cNvSpPr>
          <p:nvPr>
            <p:ph type="subTitle" idx="38"/>
          </p:nvPr>
        </p:nvSpPr>
        <p:spPr>
          <a:xfrm>
            <a:off x="4612747" y="3621950"/>
            <a:ext cx="867600" cy="183000"/>
          </a:xfrm>
          <a:prstGeom prst="rect">
            <a:avLst/>
          </a:prstGeom>
          <a:noFill/>
        </p:spPr>
        <p:txBody>
          <a:bodyPr spcFirstLastPara="1" wrap="square" lIns="0" tIns="0" rIns="0" bIns="0" anchor="t" anchorCtr="0">
            <a:noAutofit/>
          </a:bodyPr>
          <a:lstStyle>
            <a:lvl1pPr lvl="0" rtl="0">
              <a:spcBef>
                <a:spcPts val="0"/>
              </a:spcBef>
              <a:spcAft>
                <a:spcPts val="0"/>
              </a:spcAft>
              <a:buSzPts val="700"/>
              <a:buNone/>
              <a:defRPr sz="700"/>
            </a:lvl1pPr>
            <a:lvl2pPr lvl="1" rtl="0">
              <a:spcBef>
                <a:spcPts val="0"/>
              </a:spcBef>
              <a:spcAft>
                <a:spcPts val="0"/>
              </a:spcAft>
              <a:buSzPts val="800"/>
              <a:buNone/>
              <a:defRPr sz="800"/>
            </a:lvl2pPr>
            <a:lvl3pPr lvl="2" rtl="0">
              <a:spcBef>
                <a:spcPts val="0"/>
              </a:spcBef>
              <a:spcAft>
                <a:spcPts val="0"/>
              </a:spcAft>
              <a:buSzPts val="800"/>
              <a:buNone/>
              <a:defRPr sz="800"/>
            </a:lvl3pPr>
            <a:lvl4pPr lvl="3" rtl="0">
              <a:spcBef>
                <a:spcPts val="0"/>
              </a:spcBef>
              <a:spcAft>
                <a:spcPts val="0"/>
              </a:spcAft>
              <a:buSzPts val="800"/>
              <a:buNone/>
              <a:defRPr sz="800"/>
            </a:lvl4pPr>
            <a:lvl5pPr lvl="4" rtl="0">
              <a:spcBef>
                <a:spcPts val="0"/>
              </a:spcBef>
              <a:spcAft>
                <a:spcPts val="0"/>
              </a:spcAft>
              <a:buSzPts val="800"/>
              <a:buNone/>
              <a:defRPr sz="800"/>
            </a:lvl5pPr>
            <a:lvl6pPr lvl="5" rtl="0">
              <a:spcBef>
                <a:spcPts val="0"/>
              </a:spcBef>
              <a:spcAft>
                <a:spcPts val="0"/>
              </a:spcAft>
              <a:buSzPts val="800"/>
              <a:buNone/>
              <a:defRPr sz="800"/>
            </a:lvl6pPr>
            <a:lvl7pPr lvl="6" rtl="0">
              <a:spcBef>
                <a:spcPts val="0"/>
              </a:spcBef>
              <a:spcAft>
                <a:spcPts val="0"/>
              </a:spcAft>
              <a:buSzPts val="800"/>
              <a:buNone/>
              <a:defRPr sz="800"/>
            </a:lvl7pPr>
            <a:lvl8pPr lvl="7" rtl="0">
              <a:spcBef>
                <a:spcPts val="0"/>
              </a:spcBef>
              <a:spcAft>
                <a:spcPts val="0"/>
              </a:spcAft>
              <a:buSzPts val="800"/>
              <a:buNone/>
              <a:defRPr sz="800"/>
            </a:lvl8pPr>
            <a:lvl9pPr lvl="8" rtl="0">
              <a:spcBef>
                <a:spcPts val="0"/>
              </a:spcBef>
              <a:spcAft>
                <a:spcPts val="0"/>
              </a:spcAft>
              <a:buSzPts val="800"/>
              <a:buNone/>
              <a:defRPr sz="800"/>
            </a:lvl9pPr>
          </a:lstStyle>
          <a:p>
            <a:endParaRPr/>
          </a:p>
        </p:txBody>
      </p:sp>
      <p:sp>
        <p:nvSpPr>
          <p:cNvPr id="405" name="Google Shape;405;p12"/>
          <p:cNvSpPr txBox="1">
            <a:spLocks noGrp="1"/>
          </p:cNvSpPr>
          <p:nvPr>
            <p:ph type="subTitle" idx="39"/>
          </p:nvPr>
        </p:nvSpPr>
        <p:spPr>
          <a:xfrm>
            <a:off x="4612747" y="3485450"/>
            <a:ext cx="8676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800"/>
              <a:buNone/>
              <a:defRPr sz="800" b="1">
                <a:solidFill>
                  <a:schemeClr val="accent1"/>
                </a:solidFill>
              </a:defRPr>
            </a:lvl1pPr>
            <a:lvl2pPr lvl="1" rtl="0">
              <a:spcBef>
                <a:spcPts val="0"/>
              </a:spcBef>
              <a:spcAft>
                <a:spcPts val="0"/>
              </a:spcAft>
              <a:buClr>
                <a:schemeClr val="accent1"/>
              </a:buClr>
              <a:buSzPts val="1000"/>
              <a:buNone/>
              <a:defRPr sz="1000" b="1">
                <a:solidFill>
                  <a:schemeClr val="accent1"/>
                </a:solidFill>
              </a:defRPr>
            </a:lvl2pPr>
            <a:lvl3pPr lvl="2" rtl="0">
              <a:spcBef>
                <a:spcPts val="0"/>
              </a:spcBef>
              <a:spcAft>
                <a:spcPts val="0"/>
              </a:spcAft>
              <a:buClr>
                <a:schemeClr val="accent1"/>
              </a:buClr>
              <a:buSzPts val="1000"/>
              <a:buNone/>
              <a:defRPr sz="1000" b="1">
                <a:solidFill>
                  <a:schemeClr val="accent1"/>
                </a:solidFill>
              </a:defRPr>
            </a:lvl3pPr>
            <a:lvl4pPr lvl="3" rtl="0">
              <a:spcBef>
                <a:spcPts val="0"/>
              </a:spcBef>
              <a:spcAft>
                <a:spcPts val="0"/>
              </a:spcAft>
              <a:buClr>
                <a:schemeClr val="accent1"/>
              </a:buClr>
              <a:buSzPts val="1000"/>
              <a:buNone/>
              <a:defRPr sz="1000" b="1">
                <a:solidFill>
                  <a:schemeClr val="accent1"/>
                </a:solidFill>
              </a:defRPr>
            </a:lvl4pPr>
            <a:lvl5pPr lvl="4" rtl="0">
              <a:spcBef>
                <a:spcPts val="0"/>
              </a:spcBef>
              <a:spcAft>
                <a:spcPts val="0"/>
              </a:spcAft>
              <a:buClr>
                <a:schemeClr val="accent1"/>
              </a:buClr>
              <a:buSzPts val="1000"/>
              <a:buNone/>
              <a:defRPr sz="1000" b="1">
                <a:solidFill>
                  <a:schemeClr val="accent1"/>
                </a:solidFill>
              </a:defRPr>
            </a:lvl5pPr>
            <a:lvl6pPr lvl="5" rtl="0">
              <a:spcBef>
                <a:spcPts val="0"/>
              </a:spcBef>
              <a:spcAft>
                <a:spcPts val="0"/>
              </a:spcAft>
              <a:buClr>
                <a:schemeClr val="accent1"/>
              </a:buClr>
              <a:buSzPts val="1000"/>
              <a:buNone/>
              <a:defRPr sz="1000" b="1">
                <a:solidFill>
                  <a:schemeClr val="accent1"/>
                </a:solidFill>
              </a:defRPr>
            </a:lvl6pPr>
            <a:lvl7pPr lvl="6" rtl="0">
              <a:spcBef>
                <a:spcPts val="0"/>
              </a:spcBef>
              <a:spcAft>
                <a:spcPts val="0"/>
              </a:spcAft>
              <a:buClr>
                <a:schemeClr val="accent1"/>
              </a:buClr>
              <a:buSzPts val="1000"/>
              <a:buNone/>
              <a:defRPr sz="1000" b="1">
                <a:solidFill>
                  <a:schemeClr val="accent1"/>
                </a:solidFill>
              </a:defRPr>
            </a:lvl7pPr>
            <a:lvl8pPr lvl="7" rtl="0">
              <a:spcBef>
                <a:spcPts val="0"/>
              </a:spcBef>
              <a:spcAft>
                <a:spcPts val="0"/>
              </a:spcAft>
              <a:buClr>
                <a:schemeClr val="accent1"/>
              </a:buClr>
              <a:buSzPts val="1000"/>
              <a:buNone/>
              <a:defRPr sz="1000" b="1">
                <a:solidFill>
                  <a:schemeClr val="accent1"/>
                </a:solidFill>
              </a:defRPr>
            </a:lvl8pPr>
            <a:lvl9pPr lvl="8" rtl="0">
              <a:spcBef>
                <a:spcPts val="0"/>
              </a:spcBef>
              <a:spcAft>
                <a:spcPts val="0"/>
              </a:spcAft>
              <a:buClr>
                <a:schemeClr val="accent1"/>
              </a:buClr>
              <a:buSzPts val="1000"/>
              <a:buNone/>
              <a:defRPr sz="1000" b="1">
                <a:solidFill>
                  <a:schemeClr val="accent1"/>
                </a:solidFill>
              </a:defRPr>
            </a:lvl9pPr>
          </a:lstStyle>
          <a:p>
            <a:endParaRPr/>
          </a:p>
        </p:txBody>
      </p:sp>
      <p:sp>
        <p:nvSpPr>
          <p:cNvPr id="406" name="Google Shape;406;p12"/>
          <p:cNvSpPr txBox="1">
            <a:spLocks noGrp="1"/>
          </p:cNvSpPr>
          <p:nvPr>
            <p:ph type="subTitle" idx="40"/>
          </p:nvPr>
        </p:nvSpPr>
        <p:spPr>
          <a:xfrm>
            <a:off x="4612747" y="4476148"/>
            <a:ext cx="867600" cy="183000"/>
          </a:xfrm>
          <a:prstGeom prst="rect">
            <a:avLst/>
          </a:prstGeom>
          <a:noFill/>
        </p:spPr>
        <p:txBody>
          <a:bodyPr spcFirstLastPara="1" wrap="square" lIns="0" tIns="0" rIns="0" bIns="0" anchor="t" anchorCtr="0">
            <a:noAutofit/>
          </a:bodyPr>
          <a:lstStyle>
            <a:lvl1pPr lvl="0" rtl="0">
              <a:spcBef>
                <a:spcPts val="0"/>
              </a:spcBef>
              <a:spcAft>
                <a:spcPts val="0"/>
              </a:spcAft>
              <a:buSzPts val="700"/>
              <a:buNone/>
              <a:defRPr sz="700"/>
            </a:lvl1pPr>
            <a:lvl2pPr lvl="1" rtl="0">
              <a:spcBef>
                <a:spcPts val="0"/>
              </a:spcBef>
              <a:spcAft>
                <a:spcPts val="0"/>
              </a:spcAft>
              <a:buSzPts val="800"/>
              <a:buNone/>
              <a:defRPr sz="800"/>
            </a:lvl2pPr>
            <a:lvl3pPr lvl="2" rtl="0">
              <a:spcBef>
                <a:spcPts val="0"/>
              </a:spcBef>
              <a:spcAft>
                <a:spcPts val="0"/>
              </a:spcAft>
              <a:buSzPts val="800"/>
              <a:buNone/>
              <a:defRPr sz="800"/>
            </a:lvl3pPr>
            <a:lvl4pPr lvl="3" rtl="0">
              <a:spcBef>
                <a:spcPts val="0"/>
              </a:spcBef>
              <a:spcAft>
                <a:spcPts val="0"/>
              </a:spcAft>
              <a:buSzPts val="800"/>
              <a:buNone/>
              <a:defRPr sz="800"/>
            </a:lvl4pPr>
            <a:lvl5pPr lvl="4" rtl="0">
              <a:spcBef>
                <a:spcPts val="0"/>
              </a:spcBef>
              <a:spcAft>
                <a:spcPts val="0"/>
              </a:spcAft>
              <a:buSzPts val="800"/>
              <a:buNone/>
              <a:defRPr sz="800"/>
            </a:lvl5pPr>
            <a:lvl6pPr lvl="5" rtl="0">
              <a:spcBef>
                <a:spcPts val="0"/>
              </a:spcBef>
              <a:spcAft>
                <a:spcPts val="0"/>
              </a:spcAft>
              <a:buSzPts val="800"/>
              <a:buNone/>
              <a:defRPr sz="800"/>
            </a:lvl6pPr>
            <a:lvl7pPr lvl="6" rtl="0">
              <a:spcBef>
                <a:spcPts val="0"/>
              </a:spcBef>
              <a:spcAft>
                <a:spcPts val="0"/>
              </a:spcAft>
              <a:buSzPts val="800"/>
              <a:buNone/>
              <a:defRPr sz="800"/>
            </a:lvl7pPr>
            <a:lvl8pPr lvl="7" rtl="0">
              <a:spcBef>
                <a:spcPts val="0"/>
              </a:spcBef>
              <a:spcAft>
                <a:spcPts val="0"/>
              </a:spcAft>
              <a:buSzPts val="800"/>
              <a:buNone/>
              <a:defRPr sz="800"/>
            </a:lvl8pPr>
            <a:lvl9pPr lvl="8" rtl="0">
              <a:spcBef>
                <a:spcPts val="0"/>
              </a:spcBef>
              <a:spcAft>
                <a:spcPts val="0"/>
              </a:spcAft>
              <a:buSzPts val="800"/>
              <a:buNone/>
              <a:defRPr sz="800"/>
            </a:lvl9pPr>
          </a:lstStyle>
          <a:p>
            <a:endParaRPr/>
          </a:p>
        </p:txBody>
      </p:sp>
      <p:sp>
        <p:nvSpPr>
          <p:cNvPr id="407" name="Google Shape;407;p12"/>
          <p:cNvSpPr txBox="1">
            <a:spLocks noGrp="1"/>
          </p:cNvSpPr>
          <p:nvPr>
            <p:ph type="subTitle" idx="41"/>
          </p:nvPr>
        </p:nvSpPr>
        <p:spPr>
          <a:xfrm>
            <a:off x="4612747" y="4339648"/>
            <a:ext cx="8676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800"/>
              <a:buNone/>
              <a:defRPr sz="800" b="1">
                <a:solidFill>
                  <a:schemeClr val="accent1"/>
                </a:solidFill>
              </a:defRPr>
            </a:lvl1pPr>
            <a:lvl2pPr lvl="1" rtl="0">
              <a:spcBef>
                <a:spcPts val="0"/>
              </a:spcBef>
              <a:spcAft>
                <a:spcPts val="0"/>
              </a:spcAft>
              <a:buClr>
                <a:schemeClr val="accent1"/>
              </a:buClr>
              <a:buSzPts val="1000"/>
              <a:buNone/>
              <a:defRPr sz="1000" b="1">
                <a:solidFill>
                  <a:schemeClr val="accent1"/>
                </a:solidFill>
              </a:defRPr>
            </a:lvl2pPr>
            <a:lvl3pPr lvl="2" rtl="0">
              <a:spcBef>
                <a:spcPts val="0"/>
              </a:spcBef>
              <a:spcAft>
                <a:spcPts val="0"/>
              </a:spcAft>
              <a:buClr>
                <a:schemeClr val="accent1"/>
              </a:buClr>
              <a:buSzPts val="1000"/>
              <a:buNone/>
              <a:defRPr sz="1000" b="1">
                <a:solidFill>
                  <a:schemeClr val="accent1"/>
                </a:solidFill>
              </a:defRPr>
            </a:lvl3pPr>
            <a:lvl4pPr lvl="3" rtl="0">
              <a:spcBef>
                <a:spcPts val="0"/>
              </a:spcBef>
              <a:spcAft>
                <a:spcPts val="0"/>
              </a:spcAft>
              <a:buClr>
                <a:schemeClr val="accent1"/>
              </a:buClr>
              <a:buSzPts val="1000"/>
              <a:buNone/>
              <a:defRPr sz="1000" b="1">
                <a:solidFill>
                  <a:schemeClr val="accent1"/>
                </a:solidFill>
              </a:defRPr>
            </a:lvl4pPr>
            <a:lvl5pPr lvl="4" rtl="0">
              <a:spcBef>
                <a:spcPts val="0"/>
              </a:spcBef>
              <a:spcAft>
                <a:spcPts val="0"/>
              </a:spcAft>
              <a:buClr>
                <a:schemeClr val="accent1"/>
              </a:buClr>
              <a:buSzPts val="1000"/>
              <a:buNone/>
              <a:defRPr sz="1000" b="1">
                <a:solidFill>
                  <a:schemeClr val="accent1"/>
                </a:solidFill>
              </a:defRPr>
            </a:lvl5pPr>
            <a:lvl6pPr lvl="5" rtl="0">
              <a:spcBef>
                <a:spcPts val="0"/>
              </a:spcBef>
              <a:spcAft>
                <a:spcPts val="0"/>
              </a:spcAft>
              <a:buClr>
                <a:schemeClr val="accent1"/>
              </a:buClr>
              <a:buSzPts val="1000"/>
              <a:buNone/>
              <a:defRPr sz="1000" b="1">
                <a:solidFill>
                  <a:schemeClr val="accent1"/>
                </a:solidFill>
              </a:defRPr>
            </a:lvl6pPr>
            <a:lvl7pPr lvl="6" rtl="0">
              <a:spcBef>
                <a:spcPts val="0"/>
              </a:spcBef>
              <a:spcAft>
                <a:spcPts val="0"/>
              </a:spcAft>
              <a:buClr>
                <a:schemeClr val="accent1"/>
              </a:buClr>
              <a:buSzPts val="1000"/>
              <a:buNone/>
              <a:defRPr sz="1000" b="1">
                <a:solidFill>
                  <a:schemeClr val="accent1"/>
                </a:solidFill>
              </a:defRPr>
            </a:lvl7pPr>
            <a:lvl8pPr lvl="7" rtl="0">
              <a:spcBef>
                <a:spcPts val="0"/>
              </a:spcBef>
              <a:spcAft>
                <a:spcPts val="0"/>
              </a:spcAft>
              <a:buClr>
                <a:schemeClr val="accent1"/>
              </a:buClr>
              <a:buSzPts val="1000"/>
              <a:buNone/>
              <a:defRPr sz="1000" b="1">
                <a:solidFill>
                  <a:schemeClr val="accent1"/>
                </a:solidFill>
              </a:defRPr>
            </a:lvl8pPr>
            <a:lvl9pPr lvl="8" rtl="0">
              <a:spcBef>
                <a:spcPts val="0"/>
              </a:spcBef>
              <a:spcAft>
                <a:spcPts val="0"/>
              </a:spcAft>
              <a:buClr>
                <a:schemeClr val="accent1"/>
              </a:buClr>
              <a:buSzPts val="1000"/>
              <a:buNone/>
              <a:defRPr sz="1000" b="1">
                <a:solidFill>
                  <a:schemeClr val="accent1"/>
                </a:solidFill>
              </a:defRPr>
            </a:lvl9pPr>
          </a:lstStyle>
          <a:p>
            <a:endParaRPr/>
          </a:p>
        </p:txBody>
      </p:sp>
      <p:sp>
        <p:nvSpPr>
          <p:cNvPr id="408" name="Google Shape;408;p12"/>
          <p:cNvSpPr txBox="1">
            <a:spLocks noGrp="1"/>
          </p:cNvSpPr>
          <p:nvPr>
            <p:ph type="subTitle" idx="42"/>
          </p:nvPr>
        </p:nvSpPr>
        <p:spPr>
          <a:xfrm>
            <a:off x="6195522" y="2767751"/>
            <a:ext cx="867600" cy="183000"/>
          </a:xfrm>
          <a:prstGeom prst="rect">
            <a:avLst/>
          </a:prstGeom>
          <a:noFill/>
        </p:spPr>
        <p:txBody>
          <a:bodyPr spcFirstLastPara="1" wrap="square" lIns="0" tIns="0" rIns="0" bIns="0" anchor="t" anchorCtr="0">
            <a:noAutofit/>
          </a:bodyPr>
          <a:lstStyle>
            <a:lvl1pPr lvl="0" rtl="0">
              <a:spcBef>
                <a:spcPts val="0"/>
              </a:spcBef>
              <a:spcAft>
                <a:spcPts val="0"/>
              </a:spcAft>
              <a:buSzPts val="700"/>
              <a:buNone/>
              <a:defRPr sz="700"/>
            </a:lvl1pPr>
            <a:lvl2pPr lvl="1" rtl="0">
              <a:spcBef>
                <a:spcPts val="0"/>
              </a:spcBef>
              <a:spcAft>
                <a:spcPts val="0"/>
              </a:spcAft>
              <a:buSzPts val="800"/>
              <a:buNone/>
              <a:defRPr sz="800"/>
            </a:lvl2pPr>
            <a:lvl3pPr lvl="2" rtl="0">
              <a:spcBef>
                <a:spcPts val="0"/>
              </a:spcBef>
              <a:spcAft>
                <a:spcPts val="0"/>
              </a:spcAft>
              <a:buSzPts val="800"/>
              <a:buNone/>
              <a:defRPr sz="800"/>
            </a:lvl3pPr>
            <a:lvl4pPr lvl="3" rtl="0">
              <a:spcBef>
                <a:spcPts val="0"/>
              </a:spcBef>
              <a:spcAft>
                <a:spcPts val="0"/>
              </a:spcAft>
              <a:buSzPts val="800"/>
              <a:buNone/>
              <a:defRPr sz="800"/>
            </a:lvl4pPr>
            <a:lvl5pPr lvl="4" rtl="0">
              <a:spcBef>
                <a:spcPts val="0"/>
              </a:spcBef>
              <a:spcAft>
                <a:spcPts val="0"/>
              </a:spcAft>
              <a:buSzPts val="800"/>
              <a:buNone/>
              <a:defRPr sz="800"/>
            </a:lvl5pPr>
            <a:lvl6pPr lvl="5" rtl="0">
              <a:spcBef>
                <a:spcPts val="0"/>
              </a:spcBef>
              <a:spcAft>
                <a:spcPts val="0"/>
              </a:spcAft>
              <a:buSzPts val="800"/>
              <a:buNone/>
              <a:defRPr sz="800"/>
            </a:lvl6pPr>
            <a:lvl7pPr lvl="6" rtl="0">
              <a:spcBef>
                <a:spcPts val="0"/>
              </a:spcBef>
              <a:spcAft>
                <a:spcPts val="0"/>
              </a:spcAft>
              <a:buSzPts val="800"/>
              <a:buNone/>
              <a:defRPr sz="800"/>
            </a:lvl7pPr>
            <a:lvl8pPr lvl="7" rtl="0">
              <a:spcBef>
                <a:spcPts val="0"/>
              </a:spcBef>
              <a:spcAft>
                <a:spcPts val="0"/>
              </a:spcAft>
              <a:buSzPts val="800"/>
              <a:buNone/>
              <a:defRPr sz="800"/>
            </a:lvl8pPr>
            <a:lvl9pPr lvl="8" rtl="0">
              <a:spcBef>
                <a:spcPts val="0"/>
              </a:spcBef>
              <a:spcAft>
                <a:spcPts val="0"/>
              </a:spcAft>
              <a:buSzPts val="800"/>
              <a:buNone/>
              <a:defRPr sz="800"/>
            </a:lvl9pPr>
          </a:lstStyle>
          <a:p>
            <a:endParaRPr/>
          </a:p>
        </p:txBody>
      </p:sp>
      <p:sp>
        <p:nvSpPr>
          <p:cNvPr id="409" name="Google Shape;409;p12"/>
          <p:cNvSpPr txBox="1">
            <a:spLocks noGrp="1"/>
          </p:cNvSpPr>
          <p:nvPr>
            <p:ph type="subTitle" idx="43"/>
          </p:nvPr>
        </p:nvSpPr>
        <p:spPr>
          <a:xfrm>
            <a:off x="6195522" y="2631251"/>
            <a:ext cx="8676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800"/>
              <a:buNone/>
              <a:defRPr sz="800" b="1">
                <a:solidFill>
                  <a:schemeClr val="accent1"/>
                </a:solidFill>
              </a:defRPr>
            </a:lvl1pPr>
            <a:lvl2pPr lvl="1" rtl="0">
              <a:spcBef>
                <a:spcPts val="0"/>
              </a:spcBef>
              <a:spcAft>
                <a:spcPts val="0"/>
              </a:spcAft>
              <a:buClr>
                <a:schemeClr val="accent1"/>
              </a:buClr>
              <a:buSzPts val="1000"/>
              <a:buNone/>
              <a:defRPr sz="1000" b="1">
                <a:solidFill>
                  <a:schemeClr val="accent1"/>
                </a:solidFill>
              </a:defRPr>
            </a:lvl2pPr>
            <a:lvl3pPr lvl="2" rtl="0">
              <a:spcBef>
                <a:spcPts val="0"/>
              </a:spcBef>
              <a:spcAft>
                <a:spcPts val="0"/>
              </a:spcAft>
              <a:buClr>
                <a:schemeClr val="accent1"/>
              </a:buClr>
              <a:buSzPts val="1000"/>
              <a:buNone/>
              <a:defRPr sz="1000" b="1">
                <a:solidFill>
                  <a:schemeClr val="accent1"/>
                </a:solidFill>
              </a:defRPr>
            </a:lvl3pPr>
            <a:lvl4pPr lvl="3" rtl="0">
              <a:spcBef>
                <a:spcPts val="0"/>
              </a:spcBef>
              <a:spcAft>
                <a:spcPts val="0"/>
              </a:spcAft>
              <a:buClr>
                <a:schemeClr val="accent1"/>
              </a:buClr>
              <a:buSzPts val="1000"/>
              <a:buNone/>
              <a:defRPr sz="1000" b="1">
                <a:solidFill>
                  <a:schemeClr val="accent1"/>
                </a:solidFill>
              </a:defRPr>
            </a:lvl4pPr>
            <a:lvl5pPr lvl="4" rtl="0">
              <a:spcBef>
                <a:spcPts val="0"/>
              </a:spcBef>
              <a:spcAft>
                <a:spcPts val="0"/>
              </a:spcAft>
              <a:buClr>
                <a:schemeClr val="accent1"/>
              </a:buClr>
              <a:buSzPts val="1000"/>
              <a:buNone/>
              <a:defRPr sz="1000" b="1">
                <a:solidFill>
                  <a:schemeClr val="accent1"/>
                </a:solidFill>
              </a:defRPr>
            </a:lvl5pPr>
            <a:lvl6pPr lvl="5" rtl="0">
              <a:spcBef>
                <a:spcPts val="0"/>
              </a:spcBef>
              <a:spcAft>
                <a:spcPts val="0"/>
              </a:spcAft>
              <a:buClr>
                <a:schemeClr val="accent1"/>
              </a:buClr>
              <a:buSzPts val="1000"/>
              <a:buNone/>
              <a:defRPr sz="1000" b="1">
                <a:solidFill>
                  <a:schemeClr val="accent1"/>
                </a:solidFill>
              </a:defRPr>
            </a:lvl6pPr>
            <a:lvl7pPr lvl="6" rtl="0">
              <a:spcBef>
                <a:spcPts val="0"/>
              </a:spcBef>
              <a:spcAft>
                <a:spcPts val="0"/>
              </a:spcAft>
              <a:buClr>
                <a:schemeClr val="accent1"/>
              </a:buClr>
              <a:buSzPts val="1000"/>
              <a:buNone/>
              <a:defRPr sz="1000" b="1">
                <a:solidFill>
                  <a:schemeClr val="accent1"/>
                </a:solidFill>
              </a:defRPr>
            </a:lvl7pPr>
            <a:lvl8pPr lvl="7" rtl="0">
              <a:spcBef>
                <a:spcPts val="0"/>
              </a:spcBef>
              <a:spcAft>
                <a:spcPts val="0"/>
              </a:spcAft>
              <a:buClr>
                <a:schemeClr val="accent1"/>
              </a:buClr>
              <a:buSzPts val="1000"/>
              <a:buNone/>
              <a:defRPr sz="1000" b="1">
                <a:solidFill>
                  <a:schemeClr val="accent1"/>
                </a:solidFill>
              </a:defRPr>
            </a:lvl8pPr>
            <a:lvl9pPr lvl="8" rtl="0">
              <a:spcBef>
                <a:spcPts val="0"/>
              </a:spcBef>
              <a:spcAft>
                <a:spcPts val="0"/>
              </a:spcAft>
              <a:buClr>
                <a:schemeClr val="accent1"/>
              </a:buClr>
              <a:buSzPts val="1000"/>
              <a:buNone/>
              <a:defRPr sz="1000" b="1">
                <a:solidFill>
                  <a:schemeClr val="accent1"/>
                </a:solidFill>
              </a:defRPr>
            </a:lvl9pPr>
          </a:lstStyle>
          <a:p>
            <a:endParaRPr/>
          </a:p>
        </p:txBody>
      </p:sp>
      <p:sp>
        <p:nvSpPr>
          <p:cNvPr id="410" name="Google Shape;410;p12"/>
          <p:cNvSpPr txBox="1">
            <a:spLocks noGrp="1"/>
          </p:cNvSpPr>
          <p:nvPr>
            <p:ph type="subTitle" idx="44"/>
          </p:nvPr>
        </p:nvSpPr>
        <p:spPr>
          <a:xfrm>
            <a:off x="6195522" y="3621950"/>
            <a:ext cx="867600" cy="183000"/>
          </a:xfrm>
          <a:prstGeom prst="rect">
            <a:avLst/>
          </a:prstGeom>
          <a:noFill/>
        </p:spPr>
        <p:txBody>
          <a:bodyPr spcFirstLastPara="1" wrap="square" lIns="0" tIns="0" rIns="0" bIns="0" anchor="t" anchorCtr="0">
            <a:noAutofit/>
          </a:bodyPr>
          <a:lstStyle>
            <a:lvl1pPr lvl="0" rtl="0">
              <a:spcBef>
                <a:spcPts val="0"/>
              </a:spcBef>
              <a:spcAft>
                <a:spcPts val="0"/>
              </a:spcAft>
              <a:buSzPts val="700"/>
              <a:buNone/>
              <a:defRPr sz="700"/>
            </a:lvl1pPr>
            <a:lvl2pPr lvl="1" rtl="0">
              <a:spcBef>
                <a:spcPts val="0"/>
              </a:spcBef>
              <a:spcAft>
                <a:spcPts val="0"/>
              </a:spcAft>
              <a:buSzPts val="800"/>
              <a:buNone/>
              <a:defRPr sz="800"/>
            </a:lvl2pPr>
            <a:lvl3pPr lvl="2" rtl="0">
              <a:spcBef>
                <a:spcPts val="0"/>
              </a:spcBef>
              <a:spcAft>
                <a:spcPts val="0"/>
              </a:spcAft>
              <a:buSzPts val="800"/>
              <a:buNone/>
              <a:defRPr sz="800"/>
            </a:lvl3pPr>
            <a:lvl4pPr lvl="3" rtl="0">
              <a:spcBef>
                <a:spcPts val="0"/>
              </a:spcBef>
              <a:spcAft>
                <a:spcPts val="0"/>
              </a:spcAft>
              <a:buSzPts val="800"/>
              <a:buNone/>
              <a:defRPr sz="800"/>
            </a:lvl4pPr>
            <a:lvl5pPr lvl="4" rtl="0">
              <a:spcBef>
                <a:spcPts val="0"/>
              </a:spcBef>
              <a:spcAft>
                <a:spcPts val="0"/>
              </a:spcAft>
              <a:buSzPts val="800"/>
              <a:buNone/>
              <a:defRPr sz="800"/>
            </a:lvl5pPr>
            <a:lvl6pPr lvl="5" rtl="0">
              <a:spcBef>
                <a:spcPts val="0"/>
              </a:spcBef>
              <a:spcAft>
                <a:spcPts val="0"/>
              </a:spcAft>
              <a:buSzPts val="800"/>
              <a:buNone/>
              <a:defRPr sz="800"/>
            </a:lvl6pPr>
            <a:lvl7pPr lvl="6" rtl="0">
              <a:spcBef>
                <a:spcPts val="0"/>
              </a:spcBef>
              <a:spcAft>
                <a:spcPts val="0"/>
              </a:spcAft>
              <a:buSzPts val="800"/>
              <a:buNone/>
              <a:defRPr sz="800"/>
            </a:lvl7pPr>
            <a:lvl8pPr lvl="7" rtl="0">
              <a:spcBef>
                <a:spcPts val="0"/>
              </a:spcBef>
              <a:spcAft>
                <a:spcPts val="0"/>
              </a:spcAft>
              <a:buSzPts val="800"/>
              <a:buNone/>
              <a:defRPr sz="800"/>
            </a:lvl8pPr>
            <a:lvl9pPr lvl="8" rtl="0">
              <a:spcBef>
                <a:spcPts val="0"/>
              </a:spcBef>
              <a:spcAft>
                <a:spcPts val="0"/>
              </a:spcAft>
              <a:buSzPts val="800"/>
              <a:buNone/>
              <a:defRPr sz="800"/>
            </a:lvl9pPr>
          </a:lstStyle>
          <a:p>
            <a:endParaRPr/>
          </a:p>
        </p:txBody>
      </p:sp>
      <p:sp>
        <p:nvSpPr>
          <p:cNvPr id="411" name="Google Shape;411;p12"/>
          <p:cNvSpPr txBox="1">
            <a:spLocks noGrp="1"/>
          </p:cNvSpPr>
          <p:nvPr>
            <p:ph type="subTitle" idx="45"/>
          </p:nvPr>
        </p:nvSpPr>
        <p:spPr>
          <a:xfrm>
            <a:off x="6195522" y="3485450"/>
            <a:ext cx="8676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800"/>
              <a:buNone/>
              <a:defRPr sz="800" b="1">
                <a:solidFill>
                  <a:schemeClr val="accent1"/>
                </a:solidFill>
              </a:defRPr>
            </a:lvl1pPr>
            <a:lvl2pPr lvl="1" rtl="0">
              <a:spcBef>
                <a:spcPts val="0"/>
              </a:spcBef>
              <a:spcAft>
                <a:spcPts val="0"/>
              </a:spcAft>
              <a:buClr>
                <a:schemeClr val="accent1"/>
              </a:buClr>
              <a:buSzPts val="1000"/>
              <a:buNone/>
              <a:defRPr sz="1000" b="1">
                <a:solidFill>
                  <a:schemeClr val="accent1"/>
                </a:solidFill>
              </a:defRPr>
            </a:lvl2pPr>
            <a:lvl3pPr lvl="2" rtl="0">
              <a:spcBef>
                <a:spcPts val="0"/>
              </a:spcBef>
              <a:spcAft>
                <a:spcPts val="0"/>
              </a:spcAft>
              <a:buClr>
                <a:schemeClr val="accent1"/>
              </a:buClr>
              <a:buSzPts val="1000"/>
              <a:buNone/>
              <a:defRPr sz="1000" b="1">
                <a:solidFill>
                  <a:schemeClr val="accent1"/>
                </a:solidFill>
              </a:defRPr>
            </a:lvl3pPr>
            <a:lvl4pPr lvl="3" rtl="0">
              <a:spcBef>
                <a:spcPts val="0"/>
              </a:spcBef>
              <a:spcAft>
                <a:spcPts val="0"/>
              </a:spcAft>
              <a:buClr>
                <a:schemeClr val="accent1"/>
              </a:buClr>
              <a:buSzPts val="1000"/>
              <a:buNone/>
              <a:defRPr sz="1000" b="1">
                <a:solidFill>
                  <a:schemeClr val="accent1"/>
                </a:solidFill>
              </a:defRPr>
            </a:lvl4pPr>
            <a:lvl5pPr lvl="4" rtl="0">
              <a:spcBef>
                <a:spcPts val="0"/>
              </a:spcBef>
              <a:spcAft>
                <a:spcPts val="0"/>
              </a:spcAft>
              <a:buClr>
                <a:schemeClr val="accent1"/>
              </a:buClr>
              <a:buSzPts val="1000"/>
              <a:buNone/>
              <a:defRPr sz="1000" b="1">
                <a:solidFill>
                  <a:schemeClr val="accent1"/>
                </a:solidFill>
              </a:defRPr>
            </a:lvl5pPr>
            <a:lvl6pPr lvl="5" rtl="0">
              <a:spcBef>
                <a:spcPts val="0"/>
              </a:spcBef>
              <a:spcAft>
                <a:spcPts val="0"/>
              </a:spcAft>
              <a:buClr>
                <a:schemeClr val="accent1"/>
              </a:buClr>
              <a:buSzPts val="1000"/>
              <a:buNone/>
              <a:defRPr sz="1000" b="1">
                <a:solidFill>
                  <a:schemeClr val="accent1"/>
                </a:solidFill>
              </a:defRPr>
            </a:lvl6pPr>
            <a:lvl7pPr lvl="6" rtl="0">
              <a:spcBef>
                <a:spcPts val="0"/>
              </a:spcBef>
              <a:spcAft>
                <a:spcPts val="0"/>
              </a:spcAft>
              <a:buClr>
                <a:schemeClr val="accent1"/>
              </a:buClr>
              <a:buSzPts val="1000"/>
              <a:buNone/>
              <a:defRPr sz="1000" b="1">
                <a:solidFill>
                  <a:schemeClr val="accent1"/>
                </a:solidFill>
              </a:defRPr>
            </a:lvl7pPr>
            <a:lvl8pPr lvl="7" rtl="0">
              <a:spcBef>
                <a:spcPts val="0"/>
              </a:spcBef>
              <a:spcAft>
                <a:spcPts val="0"/>
              </a:spcAft>
              <a:buClr>
                <a:schemeClr val="accent1"/>
              </a:buClr>
              <a:buSzPts val="1000"/>
              <a:buNone/>
              <a:defRPr sz="1000" b="1">
                <a:solidFill>
                  <a:schemeClr val="accent1"/>
                </a:solidFill>
              </a:defRPr>
            </a:lvl8pPr>
            <a:lvl9pPr lvl="8" rtl="0">
              <a:spcBef>
                <a:spcPts val="0"/>
              </a:spcBef>
              <a:spcAft>
                <a:spcPts val="0"/>
              </a:spcAft>
              <a:buClr>
                <a:schemeClr val="accent1"/>
              </a:buClr>
              <a:buSzPts val="1000"/>
              <a:buNone/>
              <a:defRPr sz="1000" b="1">
                <a:solidFill>
                  <a:schemeClr val="accent1"/>
                </a:solidFill>
              </a:defRPr>
            </a:lvl9pPr>
          </a:lstStyle>
          <a:p>
            <a:endParaRPr/>
          </a:p>
        </p:txBody>
      </p:sp>
      <p:sp>
        <p:nvSpPr>
          <p:cNvPr id="412" name="Google Shape;412;p12"/>
          <p:cNvSpPr txBox="1">
            <a:spLocks noGrp="1"/>
          </p:cNvSpPr>
          <p:nvPr>
            <p:ph type="subTitle" idx="46"/>
          </p:nvPr>
        </p:nvSpPr>
        <p:spPr>
          <a:xfrm>
            <a:off x="6195522" y="4476148"/>
            <a:ext cx="867600" cy="183000"/>
          </a:xfrm>
          <a:prstGeom prst="rect">
            <a:avLst/>
          </a:prstGeom>
          <a:noFill/>
        </p:spPr>
        <p:txBody>
          <a:bodyPr spcFirstLastPara="1" wrap="square" lIns="0" tIns="0" rIns="0" bIns="0" anchor="t" anchorCtr="0">
            <a:noAutofit/>
          </a:bodyPr>
          <a:lstStyle>
            <a:lvl1pPr lvl="0" rtl="0">
              <a:spcBef>
                <a:spcPts val="0"/>
              </a:spcBef>
              <a:spcAft>
                <a:spcPts val="0"/>
              </a:spcAft>
              <a:buSzPts val="700"/>
              <a:buNone/>
              <a:defRPr sz="700"/>
            </a:lvl1pPr>
            <a:lvl2pPr lvl="1" rtl="0">
              <a:spcBef>
                <a:spcPts val="0"/>
              </a:spcBef>
              <a:spcAft>
                <a:spcPts val="0"/>
              </a:spcAft>
              <a:buSzPts val="800"/>
              <a:buNone/>
              <a:defRPr sz="800"/>
            </a:lvl2pPr>
            <a:lvl3pPr lvl="2" rtl="0">
              <a:spcBef>
                <a:spcPts val="0"/>
              </a:spcBef>
              <a:spcAft>
                <a:spcPts val="0"/>
              </a:spcAft>
              <a:buSzPts val="800"/>
              <a:buNone/>
              <a:defRPr sz="800"/>
            </a:lvl3pPr>
            <a:lvl4pPr lvl="3" rtl="0">
              <a:spcBef>
                <a:spcPts val="0"/>
              </a:spcBef>
              <a:spcAft>
                <a:spcPts val="0"/>
              </a:spcAft>
              <a:buSzPts val="800"/>
              <a:buNone/>
              <a:defRPr sz="800"/>
            </a:lvl4pPr>
            <a:lvl5pPr lvl="4" rtl="0">
              <a:spcBef>
                <a:spcPts val="0"/>
              </a:spcBef>
              <a:spcAft>
                <a:spcPts val="0"/>
              </a:spcAft>
              <a:buSzPts val="800"/>
              <a:buNone/>
              <a:defRPr sz="800"/>
            </a:lvl5pPr>
            <a:lvl6pPr lvl="5" rtl="0">
              <a:spcBef>
                <a:spcPts val="0"/>
              </a:spcBef>
              <a:spcAft>
                <a:spcPts val="0"/>
              </a:spcAft>
              <a:buSzPts val="800"/>
              <a:buNone/>
              <a:defRPr sz="800"/>
            </a:lvl6pPr>
            <a:lvl7pPr lvl="6" rtl="0">
              <a:spcBef>
                <a:spcPts val="0"/>
              </a:spcBef>
              <a:spcAft>
                <a:spcPts val="0"/>
              </a:spcAft>
              <a:buSzPts val="800"/>
              <a:buNone/>
              <a:defRPr sz="800"/>
            </a:lvl7pPr>
            <a:lvl8pPr lvl="7" rtl="0">
              <a:spcBef>
                <a:spcPts val="0"/>
              </a:spcBef>
              <a:spcAft>
                <a:spcPts val="0"/>
              </a:spcAft>
              <a:buSzPts val="800"/>
              <a:buNone/>
              <a:defRPr sz="800"/>
            </a:lvl8pPr>
            <a:lvl9pPr lvl="8" rtl="0">
              <a:spcBef>
                <a:spcPts val="0"/>
              </a:spcBef>
              <a:spcAft>
                <a:spcPts val="0"/>
              </a:spcAft>
              <a:buSzPts val="800"/>
              <a:buNone/>
              <a:defRPr sz="800"/>
            </a:lvl9pPr>
          </a:lstStyle>
          <a:p>
            <a:endParaRPr/>
          </a:p>
        </p:txBody>
      </p:sp>
      <p:sp>
        <p:nvSpPr>
          <p:cNvPr id="413" name="Google Shape;413;p12"/>
          <p:cNvSpPr txBox="1">
            <a:spLocks noGrp="1"/>
          </p:cNvSpPr>
          <p:nvPr>
            <p:ph type="subTitle" idx="47"/>
          </p:nvPr>
        </p:nvSpPr>
        <p:spPr>
          <a:xfrm>
            <a:off x="6195522" y="4339648"/>
            <a:ext cx="8676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800"/>
              <a:buNone/>
              <a:defRPr sz="800" b="1">
                <a:solidFill>
                  <a:schemeClr val="accent1"/>
                </a:solidFill>
              </a:defRPr>
            </a:lvl1pPr>
            <a:lvl2pPr lvl="1" rtl="0">
              <a:spcBef>
                <a:spcPts val="0"/>
              </a:spcBef>
              <a:spcAft>
                <a:spcPts val="0"/>
              </a:spcAft>
              <a:buClr>
                <a:schemeClr val="accent1"/>
              </a:buClr>
              <a:buSzPts val="1000"/>
              <a:buNone/>
              <a:defRPr sz="1000" b="1">
                <a:solidFill>
                  <a:schemeClr val="accent1"/>
                </a:solidFill>
              </a:defRPr>
            </a:lvl2pPr>
            <a:lvl3pPr lvl="2" rtl="0">
              <a:spcBef>
                <a:spcPts val="0"/>
              </a:spcBef>
              <a:spcAft>
                <a:spcPts val="0"/>
              </a:spcAft>
              <a:buClr>
                <a:schemeClr val="accent1"/>
              </a:buClr>
              <a:buSzPts val="1000"/>
              <a:buNone/>
              <a:defRPr sz="1000" b="1">
                <a:solidFill>
                  <a:schemeClr val="accent1"/>
                </a:solidFill>
              </a:defRPr>
            </a:lvl3pPr>
            <a:lvl4pPr lvl="3" rtl="0">
              <a:spcBef>
                <a:spcPts val="0"/>
              </a:spcBef>
              <a:spcAft>
                <a:spcPts val="0"/>
              </a:spcAft>
              <a:buClr>
                <a:schemeClr val="accent1"/>
              </a:buClr>
              <a:buSzPts val="1000"/>
              <a:buNone/>
              <a:defRPr sz="1000" b="1">
                <a:solidFill>
                  <a:schemeClr val="accent1"/>
                </a:solidFill>
              </a:defRPr>
            </a:lvl4pPr>
            <a:lvl5pPr lvl="4" rtl="0">
              <a:spcBef>
                <a:spcPts val="0"/>
              </a:spcBef>
              <a:spcAft>
                <a:spcPts val="0"/>
              </a:spcAft>
              <a:buClr>
                <a:schemeClr val="accent1"/>
              </a:buClr>
              <a:buSzPts val="1000"/>
              <a:buNone/>
              <a:defRPr sz="1000" b="1">
                <a:solidFill>
                  <a:schemeClr val="accent1"/>
                </a:solidFill>
              </a:defRPr>
            </a:lvl5pPr>
            <a:lvl6pPr lvl="5" rtl="0">
              <a:spcBef>
                <a:spcPts val="0"/>
              </a:spcBef>
              <a:spcAft>
                <a:spcPts val="0"/>
              </a:spcAft>
              <a:buClr>
                <a:schemeClr val="accent1"/>
              </a:buClr>
              <a:buSzPts val="1000"/>
              <a:buNone/>
              <a:defRPr sz="1000" b="1">
                <a:solidFill>
                  <a:schemeClr val="accent1"/>
                </a:solidFill>
              </a:defRPr>
            </a:lvl6pPr>
            <a:lvl7pPr lvl="6" rtl="0">
              <a:spcBef>
                <a:spcPts val="0"/>
              </a:spcBef>
              <a:spcAft>
                <a:spcPts val="0"/>
              </a:spcAft>
              <a:buClr>
                <a:schemeClr val="accent1"/>
              </a:buClr>
              <a:buSzPts val="1000"/>
              <a:buNone/>
              <a:defRPr sz="1000" b="1">
                <a:solidFill>
                  <a:schemeClr val="accent1"/>
                </a:solidFill>
              </a:defRPr>
            </a:lvl7pPr>
            <a:lvl8pPr lvl="7" rtl="0">
              <a:spcBef>
                <a:spcPts val="0"/>
              </a:spcBef>
              <a:spcAft>
                <a:spcPts val="0"/>
              </a:spcAft>
              <a:buClr>
                <a:schemeClr val="accent1"/>
              </a:buClr>
              <a:buSzPts val="1000"/>
              <a:buNone/>
              <a:defRPr sz="1000" b="1">
                <a:solidFill>
                  <a:schemeClr val="accent1"/>
                </a:solidFill>
              </a:defRPr>
            </a:lvl8pPr>
            <a:lvl9pPr lvl="8" rtl="0">
              <a:spcBef>
                <a:spcPts val="0"/>
              </a:spcBef>
              <a:spcAft>
                <a:spcPts val="0"/>
              </a:spcAft>
              <a:buClr>
                <a:schemeClr val="accent1"/>
              </a:buClr>
              <a:buSzPts val="1000"/>
              <a:buNone/>
              <a:defRPr sz="1000" b="1">
                <a:solidFill>
                  <a:schemeClr val="accent1"/>
                </a:solidFill>
              </a:defRPr>
            </a:lvl9pPr>
          </a:lstStyle>
          <a:p>
            <a:endParaRPr/>
          </a:p>
        </p:txBody>
      </p:sp>
      <p:sp>
        <p:nvSpPr>
          <p:cNvPr id="414" name="Google Shape;414;p12"/>
          <p:cNvSpPr txBox="1">
            <a:spLocks noGrp="1"/>
          </p:cNvSpPr>
          <p:nvPr>
            <p:ph type="subTitle" idx="48"/>
          </p:nvPr>
        </p:nvSpPr>
        <p:spPr>
          <a:xfrm>
            <a:off x="7778297" y="2767751"/>
            <a:ext cx="867600" cy="183000"/>
          </a:xfrm>
          <a:prstGeom prst="rect">
            <a:avLst/>
          </a:prstGeom>
          <a:noFill/>
        </p:spPr>
        <p:txBody>
          <a:bodyPr spcFirstLastPara="1" wrap="square" lIns="0" tIns="0" rIns="0" bIns="0" anchor="t" anchorCtr="0">
            <a:noAutofit/>
          </a:bodyPr>
          <a:lstStyle>
            <a:lvl1pPr lvl="0" rtl="0">
              <a:spcBef>
                <a:spcPts val="0"/>
              </a:spcBef>
              <a:spcAft>
                <a:spcPts val="0"/>
              </a:spcAft>
              <a:buSzPts val="700"/>
              <a:buNone/>
              <a:defRPr sz="700"/>
            </a:lvl1pPr>
            <a:lvl2pPr lvl="1" rtl="0">
              <a:spcBef>
                <a:spcPts val="0"/>
              </a:spcBef>
              <a:spcAft>
                <a:spcPts val="0"/>
              </a:spcAft>
              <a:buSzPts val="800"/>
              <a:buNone/>
              <a:defRPr sz="800"/>
            </a:lvl2pPr>
            <a:lvl3pPr lvl="2" rtl="0">
              <a:spcBef>
                <a:spcPts val="0"/>
              </a:spcBef>
              <a:spcAft>
                <a:spcPts val="0"/>
              </a:spcAft>
              <a:buSzPts val="800"/>
              <a:buNone/>
              <a:defRPr sz="800"/>
            </a:lvl3pPr>
            <a:lvl4pPr lvl="3" rtl="0">
              <a:spcBef>
                <a:spcPts val="0"/>
              </a:spcBef>
              <a:spcAft>
                <a:spcPts val="0"/>
              </a:spcAft>
              <a:buSzPts val="800"/>
              <a:buNone/>
              <a:defRPr sz="800"/>
            </a:lvl4pPr>
            <a:lvl5pPr lvl="4" rtl="0">
              <a:spcBef>
                <a:spcPts val="0"/>
              </a:spcBef>
              <a:spcAft>
                <a:spcPts val="0"/>
              </a:spcAft>
              <a:buSzPts val="800"/>
              <a:buNone/>
              <a:defRPr sz="800"/>
            </a:lvl5pPr>
            <a:lvl6pPr lvl="5" rtl="0">
              <a:spcBef>
                <a:spcPts val="0"/>
              </a:spcBef>
              <a:spcAft>
                <a:spcPts val="0"/>
              </a:spcAft>
              <a:buSzPts val="800"/>
              <a:buNone/>
              <a:defRPr sz="800"/>
            </a:lvl6pPr>
            <a:lvl7pPr lvl="6" rtl="0">
              <a:spcBef>
                <a:spcPts val="0"/>
              </a:spcBef>
              <a:spcAft>
                <a:spcPts val="0"/>
              </a:spcAft>
              <a:buSzPts val="800"/>
              <a:buNone/>
              <a:defRPr sz="800"/>
            </a:lvl7pPr>
            <a:lvl8pPr lvl="7" rtl="0">
              <a:spcBef>
                <a:spcPts val="0"/>
              </a:spcBef>
              <a:spcAft>
                <a:spcPts val="0"/>
              </a:spcAft>
              <a:buSzPts val="800"/>
              <a:buNone/>
              <a:defRPr sz="800"/>
            </a:lvl8pPr>
            <a:lvl9pPr lvl="8" rtl="0">
              <a:spcBef>
                <a:spcPts val="0"/>
              </a:spcBef>
              <a:spcAft>
                <a:spcPts val="0"/>
              </a:spcAft>
              <a:buSzPts val="800"/>
              <a:buNone/>
              <a:defRPr sz="800"/>
            </a:lvl9pPr>
          </a:lstStyle>
          <a:p>
            <a:endParaRPr/>
          </a:p>
        </p:txBody>
      </p:sp>
      <p:sp>
        <p:nvSpPr>
          <p:cNvPr id="415" name="Google Shape;415;p12"/>
          <p:cNvSpPr txBox="1">
            <a:spLocks noGrp="1"/>
          </p:cNvSpPr>
          <p:nvPr>
            <p:ph type="subTitle" idx="49"/>
          </p:nvPr>
        </p:nvSpPr>
        <p:spPr>
          <a:xfrm>
            <a:off x="7778297" y="2631251"/>
            <a:ext cx="8676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800"/>
              <a:buNone/>
              <a:defRPr sz="800" b="1">
                <a:solidFill>
                  <a:schemeClr val="accent1"/>
                </a:solidFill>
              </a:defRPr>
            </a:lvl1pPr>
            <a:lvl2pPr lvl="1" rtl="0">
              <a:spcBef>
                <a:spcPts val="0"/>
              </a:spcBef>
              <a:spcAft>
                <a:spcPts val="0"/>
              </a:spcAft>
              <a:buClr>
                <a:schemeClr val="accent1"/>
              </a:buClr>
              <a:buSzPts val="1000"/>
              <a:buNone/>
              <a:defRPr sz="1000" b="1">
                <a:solidFill>
                  <a:schemeClr val="accent1"/>
                </a:solidFill>
              </a:defRPr>
            </a:lvl2pPr>
            <a:lvl3pPr lvl="2" rtl="0">
              <a:spcBef>
                <a:spcPts val="0"/>
              </a:spcBef>
              <a:spcAft>
                <a:spcPts val="0"/>
              </a:spcAft>
              <a:buClr>
                <a:schemeClr val="accent1"/>
              </a:buClr>
              <a:buSzPts val="1000"/>
              <a:buNone/>
              <a:defRPr sz="1000" b="1">
                <a:solidFill>
                  <a:schemeClr val="accent1"/>
                </a:solidFill>
              </a:defRPr>
            </a:lvl3pPr>
            <a:lvl4pPr lvl="3" rtl="0">
              <a:spcBef>
                <a:spcPts val="0"/>
              </a:spcBef>
              <a:spcAft>
                <a:spcPts val="0"/>
              </a:spcAft>
              <a:buClr>
                <a:schemeClr val="accent1"/>
              </a:buClr>
              <a:buSzPts val="1000"/>
              <a:buNone/>
              <a:defRPr sz="1000" b="1">
                <a:solidFill>
                  <a:schemeClr val="accent1"/>
                </a:solidFill>
              </a:defRPr>
            </a:lvl4pPr>
            <a:lvl5pPr lvl="4" rtl="0">
              <a:spcBef>
                <a:spcPts val="0"/>
              </a:spcBef>
              <a:spcAft>
                <a:spcPts val="0"/>
              </a:spcAft>
              <a:buClr>
                <a:schemeClr val="accent1"/>
              </a:buClr>
              <a:buSzPts val="1000"/>
              <a:buNone/>
              <a:defRPr sz="1000" b="1">
                <a:solidFill>
                  <a:schemeClr val="accent1"/>
                </a:solidFill>
              </a:defRPr>
            </a:lvl5pPr>
            <a:lvl6pPr lvl="5" rtl="0">
              <a:spcBef>
                <a:spcPts val="0"/>
              </a:spcBef>
              <a:spcAft>
                <a:spcPts val="0"/>
              </a:spcAft>
              <a:buClr>
                <a:schemeClr val="accent1"/>
              </a:buClr>
              <a:buSzPts val="1000"/>
              <a:buNone/>
              <a:defRPr sz="1000" b="1">
                <a:solidFill>
                  <a:schemeClr val="accent1"/>
                </a:solidFill>
              </a:defRPr>
            </a:lvl6pPr>
            <a:lvl7pPr lvl="6" rtl="0">
              <a:spcBef>
                <a:spcPts val="0"/>
              </a:spcBef>
              <a:spcAft>
                <a:spcPts val="0"/>
              </a:spcAft>
              <a:buClr>
                <a:schemeClr val="accent1"/>
              </a:buClr>
              <a:buSzPts val="1000"/>
              <a:buNone/>
              <a:defRPr sz="1000" b="1">
                <a:solidFill>
                  <a:schemeClr val="accent1"/>
                </a:solidFill>
              </a:defRPr>
            </a:lvl7pPr>
            <a:lvl8pPr lvl="7" rtl="0">
              <a:spcBef>
                <a:spcPts val="0"/>
              </a:spcBef>
              <a:spcAft>
                <a:spcPts val="0"/>
              </a:spcAft>
              <a:buClr>
                <a:schemeClr val="accent1"/>
              </a:buClr>
              <a:buSzPts val="1000"/>
              <a:buNone/>
              <a:defRPr sz="1000" b="1">
                <a:solidFill>
                  <a:schemeClr val="accent1"/>
                </a:solidFill>
              </a:defRPr>
            </a:lvl8pPr>
            <a:lvl9pPr lvl="8" rtl="0">
              <a:spcBef>
                <a:spcPts val="0"/>
              </a:spcBef>
              <a:spcAft>
                <a:spcPts val="0"/>
              </a:spcAft>
              <a:buClr>
                <a:schemeClr val="accent1"/>
              </a:buClr>
              <a:buSzPts val="1000"/>
              <a:buNone/>
              <a:defRPr sz="1000" b="1">
                <a:solidFill>
                  <a:schemeClr val="accent1"/>
                </a:solidFill>
              </a:defRPr>
            </a:lvl9pPr>
          </a:lstStyle>
          <a:p>
            <a:endParaRPr/>
          </a:p>
        </p:txBody>
      </p:sp>
      <p:sp>
        <p:nvSpPr>
          <p:cNvPr id="416" name="Google Shape;416;p12"/>
          <p:cNvSpPr txBox="1">
            <a:spLocks noGrp="1"/>
          </p:cNvSpPr>
          <p:nvPr>
            <p:ph type="subTitle" idx="50"/>
          </p:nvPr>
        </p:nvSpPr>
        <p:spPr>
          <a:xfrm>
            <a:off x="7778297" y="3621950"/>
            <a:ext cx="867600" cy="183000"/>
          </a:xfrm>
          <a:prstGeom prst="rect">
            <a:avLst/>
          </a:prstGeom>
          <a:noFill/>
        </p:spPr>
        <p:txBody>
          <a:bodyPr spcFirstLastPara="1" wrap="square" lIns="0" tIns="0" rIns="0" bIns="0" anchor="t" anchorCtr="0">
            <a:noAutofit/>
          </a:bodyPr>
          <a:lstStyle>
            <a:lvl1pPr lvl="0" rtl="0">
              <a:spcBef>
                <a:spcPts val="0"/>
              </a:spcBef>
              <a:spcAft>
                <a:spcPts val="0"/>
              </a:spcAft>
              <a:buSzPts val="700"/>
              <a:buNone/>
              <a:defRPr sz="700"/>
            </a:lvl1pPr>
            <a:lvl2pPr lvl="1" rtl="0">
              <a:spcBef>
                <a:spcPts val="0"/>
              </a:spcBef>
              <a:spcAft>
                <a:spcPts val="0"/>
              </a:spcAft>
              <a:buSzPts val="800"/>
              <a:buNone/>
              <a:defRPr sz="800"/>
            </a:lvl2pPr>
            <a:lvl3pPr lvl="2" rtl="0">
              <a:spcBef>
                <a:spcPts val="0"/>
              </a:spcBef>
              <a:spcAft>
                <a:spcPts val="0"/>
              </a:spcAft>
              <a:buSzPts val="800"/>
              <a:buNone/>
              <a:defRPr sz="800"/>
            </a:lvl3pPr>
            <a:lvl4pPr lvl="3" rtl="0">
              <a:spcBef>
                <a:spcPts val="0"/>
              </a:spcBef>
              <a:spcAft>
                <a:spcPts val="0"/>
              </a:spcAft>
              <a:buSzPts val="800"/>
              <a:buNone/>
              <a:defRPr sz="800"/>
            </a:lvl4pPr>
            <a:lvl5pPr lvl="4" rtl="0">
              <a:spcBef>
                <a:spcPts val="0"/>
              </a:spcBef>
              <a:spcAft>
                <a:spcPts val="0"/>
              </a:spcAft>
              <a:buSzPts val="800"/>
              <a:buNone/>
              <a:defRPr sz="800"/>
            </a:lvl5pPr>
            <a:lvl6pPr lvl="5" rtl="0">
              <a:spcBef>
                <a:spcPts val="0"/>
              </a:spcBef>
              <a:spcAft>
                <a:spcPts val="0"/>
              </a:spcAft>
              <a:buSzPts val="800"/>
              <a:buNone/>
              <a:defRPr sz="800"/>
            </a:lvl6pPr>
            <a:lvl7pPr lvl="6" rtl="0">
              <a:spcBef>
                <a:spcPts val="0"/>
              </a:spcBef>
              <a:spcAft>
                <a:spcPts val="0"/>
              </a:spcAft>
              <a:buSzPts val="800"/>
              <a:buNone/>
              <a:defRPr sz="800"/>
            </a:lvl7pPr>
            <a:lvl8pPr lvl="7" rtl="0">
              <a:spcBef>
                <a:spcPts val="0"/>
              </a:spcBef>
              <a:spcAft>
                <a:spcPts val="0"/>
              </a:spcAft>
              <a:buSzPts val="800"/>
              <a:buNone/>
              <a:defRPr sz="800"/>
            </a:lvl8pPr>
            <a:lvl9pPr lvl="8" rtl="0">
              <a:spcBef>
                <a:spcPts val="0"/>
              </a:spcBef>
              <a:spcAft>
                <a:spcPts val="0"/>
              </a:spcAft>
              <a:buSzPts val="800"/>
              <a:buNone/>
              <a:defRPr sz="800"/>
            </a:lvl9pPr>
          </a:lstStyle>
          <a:p>
            <a:endParaRPr/>
          </a:p>
        </p:txBody>
      </p:sp>
      <p:sp>
        <p:nvSpPr>
          <p:cNvPr id="417" name="Google Shape;417;p12"/>
          <p:cNvSpPr txBox="1">
            <a:spLocks noGrp="1"/>
          </p:cNvSpPr>
          <p:nvPr>
            <p:ph type="subTitle" idx="51"/>
          </p:nvPr>
        </p:nvSpPr>
        <p:spPr>
          <a:xfrm>
            <a:off x="7778297" y="3485450"/>
            <a:ext cx="8676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800"/>
              <a:buNone/>
              <a:defRPr sz="800" b="1">
                <a:solidFill>
                  <a:schemeClr val="accent1"/>
                </a:solidFill>
              </a:defRPr>
            </a:lvl1pPr>
            <a:lvl2pPr lvl="1" rtl="0">
              <a:spcBef>
                <a:spcPts val="0"/>
              </a:spcBef>
              <a:spcAft>
                <a:spcPts val="0"/>
              </a:spcAft>
              <a:buClr>
                <a:schemeClr val="accent1"/>
              </a:buClr>
              <a:buSzPts val="1000"/>
              <a:buNone/>
              <a:defRPr sz="1000" b="1">
                <a:solidFill>
                  <a:schemeClr val="accent1"/>
                </a:solidFill>
              </a:defRPr>
            </a:lvl2pPr>
            <a:lvl3pPr lvl="2" rtl="0">
              <a:spcBef>
                <a:spcPts val="0"/>
              </a:spcBef>
              <a:spcAft>
                <a:spcPts val="0"/>
              </a:spcAft>
              <a:buClr>
                <a:schemeClr val="accent1"/>
              </a:buClr>
              <a:buSzPts val="1000"/>
              <a:buNone/>
              <a:defRPr sz="1000" b="1">
                <a:solidFill>
                  <a:schemeClr val="accent1"/>
                </a:solidFill>
              </a:defRPr>
            </a:lvl3pPr>
            <a:lvl4pPr lvl="3" rtl="0">
              <a:spcBef>
                <a:spcPts val="0"/>
              </a:spcBef>
              <a:spcAft>
                <a:spcPts val="0"/>
              </a:spcAft>
              <a:buClr>
                <a:schemeClr val="accent1"/>
              </a:buClr>
              <a:buSzPts val="1000"/>
              <a:buNone/>
              <a:defRPr sz="1000" b="1">
                <a:solidFill>
                  <a:schemeClr val="accent1"/>
                </a:solidFill>
              </a:defRPr>
            </a:lvl4pPr>
            <a:lvl5pPr lvl="4" rtl="0">
              <a:spcBef>
                <a:spcPts val="0"/>
              </a:spcBef>
              <a:spcAft>
                <a:spcPts val="0"/>
              </a:spcAft>
              <a:buClr>
                <a:schemeClr val="accent1"/>
              </a:buClr>
              <a:buSzPts val="1000"/>
              <a:buNone/>
              <a:defRPr sz="1000" b="1">
                <a:solidFill>
                  <a:schemeClr val="accent1"/>
                </a:solidFill>
              </a:defRPr>
            </a:lvl5pPr>
            <a:lvl6pPr lvl="5" rtl="0">
              <a:spcBef>
                <a:spcPts val="0"/>
              </a:spcBef>
              <a:spcAft>
                <a:spcPts val="0"/>
              </a:spcAft>
              <a:buClr>
                <a:schemeClr val="accent1"/>
              </a:buClr>
              <a:buSzPts val="1000"/>
              <a:buNone/>
              <a:defRPr sz="1000" b="1">
                <a:solidFill>
                  <a:schemeClr val="accent1"/>
                </a:solidFill>
              </a:defRPr>
            </a:lvl6pPr>
            <a:lvl7pPr lvl="6" rtl="0">
              <a:spcBef>
                <a:spcPts val="0"/>
              </a:spcBef>
              <a:spcAft>
                <a:spcPts val="0"/>
              </a:spcAft>
              <a:buClr>
                <a:schemeClr val="accent1"/>
              </a:buClr>
              <a:buSzPts val="1000"/>
              <a:buNone/>
              <a:defRPr sz="1000" b="1">
                <a:solidFill>
                  <a:schemeClr val="accent1"/>
                </a:solidFill>
              </a:defRPr>
            </a:lvl7pPr>
            <a:lvl8pPr lvl="7" rtl="0">
              <a:spcBef>
                <a:spcPts val="0"/>
              </a:spcBef>
              <a:spcAft>
                <a:spcPts val="0"/>
              </a:spcAft>
              <a:buClr>
                <a:schemeClr val="accent1"/>
              </a:buClr>
              <a:buSzPts val="1000"/>
              <a:buNone/>
              <a:defRPr sz="1000" b="1">
                <a:solidFill>
                  <a:schemeClr val="accent1"/>
                </a:solidFill>
              </a:defRPr>
            </a:lvl8pPr>
            <a:lvl9pPr lvl="8" rtl="0">
              <a:spcBef>
                <a:spcPts val="0"/>
              </a:spcBef>
              <a:spcAft>
                <a:spcPts val="0"/>
              </a:spcAft>
              <a:buClr>
                <a:schemeClr val="accent1"/>
              </a:buClr>
              <a:buSzPts val="1000"/>
              <a:buNone/>
              <a:defRPr sz="1000" b="1">
                <a:solidFill>
                  <a:schemeClr val="accent1"/>
                </a:solidFill>
              </a:defRPr>
            </a:lvl9pPr>
          </a:lstStyle>
          <a:p>
            <a:endParaRPr/>
          </a:p>
        </p:txBody>
      </p:sp>
      <p:sp>
        <p:nvSpPr>
          <p:cNvPr id="418" name="Google Shape;418;p12"/>
          <p:cNvSpPr txBox="1">
            <a:spLocks noGrp="1"/>
          </p:cNvSpPr>
          <p:nvPr>
            <p:ph type="subTitle" idx="52"/>
          </p:nvPr>
        </p:nvSpPr>
        <p:spPr>
          <a:xfrm>
            <a:off x="7778297" y="4476148"/>
            <a:ext cx="867600" cy="183000"/>
          </a:xfrm>
          <a:prstGeom prst="rect">
            <a:avLst/>
          </a:prstGeom>
          <a:noFill/>
        </p:spPr>
        <p:txBody>
          <a:bodyPr spcFirstLastPara="1" wrap="square" lIns="0" tIns="0" rIns="0" bIns="0" anchor="t" anchorCtr="0">
            <a:noAutofit/>
          </a:bodyPr>
          <a:lstStyle>
            <a:lvl1pPr lvl="0" rtl="0">
              <a:spcBef>
                <a:spcPts val="0"/>
              </a:spcBef>
              <a:spcAft>
                <a:spcPts val="0"/>
              </a:spcAft>
              <a:buSzPts val="700"/>
              <a:buNone/>
              <a:defRPr sz="700"/>
            </a:lvl1pPr>
            <a:lvl2pPr lvl="1" rtl="0">
              <a:spcBef>
                <a:spcPts val="0"/>
              </a:spcBef>
              <a:spcAft>
                <a:spcPts val="0"/>
              </a:spcAft>
              <a:buSzPts val="800"/>
              <a:buNone/>
              <a:defRPr sz="800"/>
            </a:lvl2pPr>
            <a:lvl3pPr lvl="2" rtl="0">
              <a:spcBef>
                <a:spcPts val="0"/>
              </a:spcBef>
              <a:spcAft>
                <a:spcPts val="0"/>
              </a:spcAft>
              <a:buSzPts val="800"/>
              <a:buNone/>
              <a:defRPr sz="800"/>
            </a:lvl3pPr>
            <a:lvl4pPr lvl="3" rtl="0">
              <a:spcBef>
                <a:spcPts val="0"/>
              </a:spcBef>
              <a:spcAft>
                <a:spcPts val="0"/>
              </a:spcAft>
              <a:buSzPts val="800"/>
              <a:buNone/>
              <a:defRPr sz="800"/>
            </a:lvl4pPr>
            <a:lvl5pPr lvl="4" rtl="0">
              <a:spcBef>
                <a:spcPts val="0"/>
              </a:spcBef>
              <a:spcAft>
                <a:spcPts val="0"/>
              </a:spcAft>
              <a:buSzPts val="800"/>
              <a:buNone/>
              <a:defRPr sz="800"/>
            </a:lvl5pPr>
            <a:lvl6pPr lvl="5" rtl="0">
              <a:spcBef>
                <a:spcPts val="0"/>
              </a:spcBef>
              <a:spcAft>
                <a:spcPts val="0"/>
              </a:spcAft>
              <a:buSzPts val="800"/>
              <a:buNone/>
              <a:defRPr sz="800"/>
            </a:lvl6pPr>
            <a:lvl7pPr lvl="6" rtl="0">
              <a:spcBef>
                <a:spcPts val="0"/>
              </a:spcBef>
              <a:spcAft>
                <a:spcPts val="0"/>
              </a:spcAft>
              <a:buSzPts val="800"/>
              <a:buNone/>
              <a:defRPr sz="800"/>
            </a:lvl7pPr>
            <a:lvl8pPr lvl="7" rtl="0">
              <a:spcBef>
                <a:spcPts val="0"/>
              </a:spcBef>
              <a:spcAft>
                <a:spcPts val="0"/>
              </a:spcAft>
              <a:buSzPts val="800"/>
              <a:buNone/>
              <a:defRPr sz="800"/>
            </a:lvl8pPr>
            <a:lvl9pPr lvl="8" rtl="0">
              <a:spcBef>
                <a:spcPts val="0"/>
              </a:spcBef>
              <a:spcAft>
                <a:spcPts val="0"/>
              </a:spcAft>
              <a:buSzPts val="800"/>
              <a:buNone/>
              <a:defRPr sz="800"/>
            </a:lvl9pPr>
          </a:lstStyle>
          <a:p>
            <a:endParaRPr/>
          </a:p>
        </p:txBody>
      </p:sp>
      <p:sp>
        <p:nvSpPr>
          <p:cNvPr id="419" name="Google Shape;419;p12"/>
          <p:cNvSpPr txBox="1">
            <a:spLocks noGrp="1"/>
          </p:cNvSpPr>
          <p:nvPr>
            <p:ph type="subTitle" idx="53"/>
          </p:nvPr>
        </p:nvSpPr>
        <p:spPr>
          <a:xfrm>
            <a:off x="7778297" y="4339648"/>
            <a:ext cx="8676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800"/>
              <a:buNone/>
              <a:defRPr sz="800" b="1">
                <a:solidFill>
                  <a:schemeClr val="accent1"/>
                </a:solidFill>
              </a:defRPr>
            </a:lvl1pPr>
            <a:lvl2pPr lvl="1" rtl="0">
              <a:spcBef>
                <a:spcPts val="0"/>
              </a:spcBef>
              <a:spcAft>
                <a:spcPts val="0"/>
              </a:spcAft>
              <a:buClr>
                <a:schemeClr val="accent1"/>
              </a:buClr>
              <a:buSzPts val="1000"/>
              <a:buNone/>
              <a:defRPr sz="1000" b="1">
                <a:solidFill>
                  <a:schemeClr val="accent1"/>
                </a:solidFill>
              </a:defRPr>
            </a:lvl2pPr>
            <a:lvl3pPr lvl="2" rtl="0">
              <a:spcBef>
                <a:spcPts val="0"/>
              </a:spcBef>
              <a:spcAft>
                <a:spcPts val="0"/>
              </a:spcAft>
              <a:buClr>
                <a:schemeClr val="accent1"/>
              </a:buClr>
              <a:buSzPts val="1000"/>
              <a:buNone/>
              <a:defRPr sz="1000" b="1">
                <a:solidFill>
                  <a:schemeClr val="accent1"/>
                </a:solidFill>
              </a:defRPr>
            </a:lvl3pPr>
            <a:lvl4pPr lvl="3" rtl="0">
              <a:spcBef>
                <a:spcPts val="0"/>
              </a:spcBef>
              <a:spcAft>
                <a:spcPts val="0"/>
              </a:spcAft>
              <a:buClr>
                <a:schemeClr val="accent1"/>
              </a:buClr>
              <a:buSzPts val="1000"/>
              <a:buNone/>
              <a:defRPr sz="1000" b="1">
                <a:solidFill>
                  <a:schemeClr val="accent1"/>
                </a:solidFill>
              </a:defRPr>
            </a:lvl4pPr>
            <a:lvl5pPr lvl="4" rtl="0">
              <a:spcBef>
                <a:spcPts val="0"/>
              </a:spcBef>
              <a:spcAft>
                <a:spcPts val="0"/>
              </a:spcAft>
              <a:buClr>
                <a:schemeClr val="accent1"/>
              </a:buClr>
              <a:buSzPts val="1000"/>
              <a:buNone/>
              <a:defRPr sz="1000" b="1">
                <a:solidFill>
                  <a:schemeClr val="accent1"/>
                </a:solidFill>
              </a:defRPr>
            </a:lvl5pPr>
            <a:lvl6pPr lvl="5" rtl="0">
              <a:spcBef>
                <a:spcPts val="0"/>
              </a:spcBef>
              <a:spcAft>
                <a:spcPts val="0"/>
              </a:spcAft>
              <a:buClr>
                <a:schemeClr val="accent1"/>
              </a:buClr>
              <a:buSzPts val="1000"/>
              <a:buNone/>
              <a:defRPr sz="1000" b="1">
                <a:solidFill>
                  <a:schemeClr val="accent1"/>
                </a:solidFill>
              </a:defRPr>
            </a:lvl6pPr>
            <a:lvl7pPr lvl="6" rtl="0">
              <a:spcBef>
                <a:spcPts val="0"/>
              </a:spcBef>
              <a:spcAft>
                <a:spcPts val="0"/>
              </a:spcAft>
              <a:buClr>
                <a:schemeClr val="accent1"/>
              </a:buClr>
              <a:buSzPts val="1000"/>
              <a:buNone/>
              <a:defRPr sz="1000" b="1">
                <a:solidFill>
                  <a:schemeClr val="accent1"/>
                </a:solidFill>
              </a:defRPr>
            </a:lvl7pPr>
            <a:lvl8pPr lvl="7" rtl="0">
              <a:spcBef>
                <a:spcPts val="0"/>
              </a:spcBef>
              <a:spcAft>
                <a:spcPts val="0"/>
              </a:spcAft>
              <a:buClr>
                <a:schemeClr val="accent1"/>
              </a:buClr>
              <a:buSzPts val="1000"/>
              <a:buNone/>
              <a:defRPr sz="1000" b="1">
                <a:solidFill>
                  <a:schemeClr val="accent1"/>
                </a:solidFill>
              </a:defRPr>
            </a:lvl8pPr>
            <a:lvl9pPr lvl="8" rtl="0">
              <a:spcBef>
                <a:spcPts val="0"/>
              </a:spcBef>
              <a:spcAft>
                <a:spcPts val="0"/>
              </a:spcAft>
              <a:buClr>
                <a:schemeClr val="accent1"/>
              </a:buClr>
              <a:buSzPts val="1000"/>
              <a:buNone/>
              <a:defRPr sz="1000" b="1">
                <a:solidFill>
                  <a:schemeClr val="accent1"/>
                </a:solidFill>
              </a:defRPr>
            </a:lvl9pPr>
          </a:lstStyle>
          <a:p>
            <a:endParaRPr/>
          </a:p>
        </p:txBody>
      </p:sp>
      <p:sp>
        <p:nvSpPr>
          <p:cNvPr id="420" name="Google Shape;420;p12"/>
          <p:cNvSpPr txBox="1">
            <a:spLocks noGrp="1"/>
          </p:cNvSpPr>
          <p:nvPr>
            <p:ph type="subTitle" idx="54"/>
          </p:nvPr>
        </p:nvSpPr>
        <p:spPr>
          <a:xfrm>
            <a:off x="411475" y="1863853"/>
            <a:ext cx="3657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lt2"/>
              </a:buClr>
              <a:buSzPts val="900"/>
              <a:buNone/>
              <a:defRPr sz="900" b="1">
                <a:solidFill>
                  <a:schemeClr val="lt2"/>
                </a:solidFill>
              </a:defRPr>
            </a:lvl1pPr>
            <a:lvl2pPr lvl="1" rtl="0">
              <a:spcBef>
                <a:spcPts val="0"/>
              </a:spcBef>
              <a:spcAft>
                <a:spcPts val="0"/>
              </a:spcAft>
              <a:buClr>
                <a:schemeClr val="lt2"/>
              </a:buClr>
              <a:buSzPts val="1000"/>
              <a:buNone/>
              <a:defRPr sz="1000" b="1">
                <a:solidFill>
                  <a:schemeClr val="lt2"/>
                </a:solidFill>
              </a:defRPr>
            </a:lvl2pPr>
            <a:lvl3pPr lvl="2" rtl="0">
              <a:spcBef>
                <a:spcPts val="0"/>
              </a:spcBef>
              <a:spcAft>
                <a:spcPts val="0"/>
              </a:spcAft>
              <a:buClr>
                <a:schemeClr val="lt2"/>
              </a:buClr>
              <a:buSzPts val="1000"/>
              <a:buNone/>
              <a:defRPr sz="1000" b="1">
                <a:solidFill>
                  <a:schemeClr val="lt2"/>
                </a:solidFill>
              </a:defRPr>
            </a:lvl3pPr>
            <a:lvl4pPr lvl="3" rtl="0">
              <a:spcBef>
                <a:spcPts val="0"/>
              </a:spcBef>
              <a:spcAft>
                <a:spcPts val="0"/>
              </a:spcAft>
              <a:buClr>
                <a:schemeClr val="lt2"/>
              </a:buClr>
              <a:buSzPts val="1000"/>
              <a:buNone/>
              <a:defRPr sz="1000" b="1">
                <a:solidFill>
                  <a:schemeClr val="lt2"/>
                </a:solidFill>
              </a:defRPr>
            </a:lvl4pPr>
            <a:lvl5pPr lvl="4" rtl="0">
              <a:spcBef>
                <a:spcPts val="0"/>
              </a:spcBef>
              <a:spcAft>
                <a:spcPts val="0"/>
              </a:spcAft>
              <a:buClr>
                <a:schemeClr val="lt2"/>
              </a:buClr>
              <a:buSzPts val="1000"/>
              <a:buNone/>
              <a:defRPr sz="1000" b="1">
                <a:solidFill>
                  <a:schemeClr val="lt2"/>
                </a:solidFill>
              </a:defRPr>
            </a:lvl5pPr>
            <a:lvl6pPr lvl="5" rtl="0">
              <a:spcBef>
                <a:spcPts val="0"/>
              </a:spcBef>
              <a:spcAft>
                <a:spcPts val="0"/>
              </a:spcAft>
              <a:buClr>
                <a:schemeClr val="lt2"/>
              </a:buClr>
              <a:buSzPts val="1000"/>
              <a:buNone/>
              <a:defRPr sz="1000" b="1">
                <a:solidFill>
                  <a:schemeClr val="lt2"/>
                </a:solidFill>
              </a:defRPr>
            </a:lvl6pPr>
            <a:lvl7pPr lvl="6" rtl="0">
              <a:spcBef>
                <a:spcPts val="0"/>
              </a:spcBef>
              <a:spcAft>
                <a:spcPts val="0"/>
              </a:spcAft>
              <a:buClr>
                <a:schemeClr val="lt2"/>
              </a:buClr>
              <a:buSzPts val="1000"/>
              <a:buNone/>
              <a:defRPr sz="1000" b="1">
                <a:solidFill>
                  <a:schemeClr val="lt2"/>
                </a:solidFill>
              </a:defRPr>
            </a:lvl7pPr>
            <a:lvl8pPr lvl="7" rtl="0">
              <a:spcBef>
                <a:spcPts val="0"/>
              </a:spcBef>
              <a:spcAft>
                <a:spcPts val="0"/>
              </a:spcAft>
              <a:buClr>
                <a:schemeClr val="lt2"/>
              </a:buClr>
              <a:buSzPts val="1000"/>
              <a:buNone/>
              <a:defRPr sz="1000" b="1">
                <a:solidFill>
                  <a:schemeClr val="lt2"/>
                </a:solidFill>
              </a:defRPr>
            </a:lvl8pPr>
            <a:lvl9pPr lvl="8" rtl="0">
              <a:spcBef>
                <a:spcPts val="0"/>
              </a:spcBef>
              <a:spcAft>
                <a:spcPts val="0"/>
              </a:spcAft>
              <a:buClr>
                <a:schemeClr val="lt2"/>
              </a:buClr>
              <a:buSzPts val="1000"/>
              <a:buNone/>
              <a:defRPr sz="1000" b="1">
                <a:solidFill>
                  <a:schemeClr val="lt2"/>
                </a:solidFill>
              </a:defRPr>
            </a:lvl9pPr>
          </a:lstStyle>
          <a:p>
            <a:endParaRPr/>
          </a:p>
        </p:txBody>
      </p:sp>
      <p:sp>
        <p:nvSpPr>
          <p:cNvPr id="421" name="Google Shape;421;p12"/>
          <p:cNvSpPr txBox="1">
            <a:spLocks noGrp="1"/>
          </p:cNvSpPr>
          <p:nvPr>
            <p:ph type="subTitle" idx="55"/>
          </p:nvPr>
        </p:nvSpPr>
        <p:spPr>
          <a:xfrm>
            <a:off x="411475" y="1027229"/>
            <a:ext cx="3657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lt2"/>
              </a:buClr>
              <a:buSzPts val="900"/>
              <a:buNone/>
              <a:defRPr sz="900" b="1">
                <a:solidFill>
                  <a:schemeClr val="lt2"/>
                </a:solidFill>
              </a:defRPr>
            </a:lvl1pPr>
            <a:lvl2pPr lvl="1" rtl="0">
              <a:spcBef>
                <a:spcPts val="0"/>
              </a:spcBef>
              <a:spcAft>
                <a:spcPts val="0"/>
              </a:spcAft>
              <a:buClr>
                <a:schemeClr val="lt2"/>
              </a:buClr>
              <a:buSzPts val="1000"/>
              <a:buNone/>
              <a:defRPr sz="1000" b="1">
                <a:solidFill>
                  <a:schemeClr val="lt2"/>
                </a:solidFill>
              </a:defRPr>
            </a:lvl2pPr>
            <a:lvl3pPr lvl="2" rtl="0">
              <a:spcBef>
                <a:spcPts val="0"/>
              </a:spcBef>
              <a:spcAft>
                <a:spcPts val="0"/>
              </a:spcAft>
              <a:buClr>
                <a:schemeClr val="lt2"/>
              </a:buClr>
              <a:buSzPts val="1000"/>
              <a:buNone/>
              <a:defRPr sz="1000" b="1">
                <a:solidFill>
                  <a:schemeClr val="lt2"/>
                </a:solidFill>
              </a:defRPr>
            </a:lvl3pPr>
            <a:lvl4pPr lvl="3" rtl="0">
              <a:spcBef>
                <a:spcPts val="0"/>
              </a:spcBef>
              <a:spcAft>
                <a:spcPts val="0"/>
              </a:spcAft>
              <a:buClr>
                <a:schemeClr val="lt2"/>
              </a:buClr>
              <a:buSzPts val="1000"/>
              <a:buNone/>
              <a:defRPr sz="1000" b="1">
                <a:solidFill>
                  <a:schemeClr val="lt2"/>
                </a:solidFill>
              </a:defRPr>
            </a:lvl4pPr>
            <a:lvl5pPr lvl="4" rtl="0">
              <a:spcBef>
                <a:spcPts val="0"/>
              </a:spcBef>
              <a:spcAft>
                <a:spcPts val="0"/>
              </a:spcAft>
              <a:buClr>
                <a:schemeClr val="lt2"/>
              </a:buClr>
              <a:buSzPts val="1000"/>
              <a:buNone/>
              <a:defRPr sz="1000" b="1">
                <a:solidFill>
                  <a:schemeClr val="lt2"/>
                </a:solidFill>
              </a:defRPr>
            </a:lvl5pPr>
            <a:lvl6pPr lvl="5" rtl="0">
              <a:spcBef>
                <a:spcPts val="0"/>
              </a:spcBef>
              <a:spcAft>
                <a:spcPts val="0"/>
              </a:spcAft>
              <a:buClr>
                <a:schemeClr val="lt2"/>
              </a:buClr>
              <a:buSzPts val="1000"/>
              <a:buNone/>
              <a:defRPr sz="1000" b="1">
                <a:solidFill>
                  <a:schemeClr val="lt2"/>
                </a:solidFill>
              </a:defRPr>
            </a:lvl6pPr>
            <a:lvl7pPr lvl="6" rtl="0">
              <a:spcBef>
                <a:spcPts val="0"/>
              </a:spcBef>
              <a:spcAft>
                <a:spcPts val="0"/>
              </a:spcAft>
              <a:buClr>
                <a:schemeClr val="lt2"/>
              </a:buClr>
              <a:buSzPts val="1000"/>
              <a:buNone/>
              <a:defRPr sz="1000" b="1">
                <a:solidFill>
                  <a:schemeClr val="lt2"/>
                </a:solidFill>
              </a:defRPr>
            </a:lvl7pPr>
            <a:lvl8pPr lvl="7" rtl="0">
              <a:spcBef>
                <a:spcPts val="0"/>
              </a:spcBef>
              <a:spcAft>
                <a:spcPts val="0"/>
              </a:spcAft>
              <a:buClr>
                <a:schemeClr val="lt2"/>
              </a:buClr>
              <a:buSzPts val="1000"/>
              <a:buNone/>
              <a:defRPr sz="1000" b="1">
                <a:solidFill>
                  <a:schemeClr val="lt2"/>
                </a:solidFill>
              </a:defRPr>
            </a:lvl8pPr>
            <a:lvl9pPr lvl="8" rtl="0">
              <a:spcBef>
                <a:spcPts val="0"/>
              </a:spcBef>
              <a:spcAft>
                <a:spcPts val="0"/>
              </a:spcAft>
              <a:buClr>
                <a:schemeClr val="lt2"/>
              </a:buClr>
              <a:buSzPts val="1000"/>
              <a:buNone/>
              <a:defRPr sz="1000" b="1">
                <a:solidFill>
                  <a:schemeClr val="lt2"/>
                </a:solidFill>
              </a:defRPr>
            </a:lvl9pPr>
          </a:lstStyle>
          <a:p>
            <a:endParaRPr/>
          </a:p>
        </p:txBody>
      </p:sp>
      <p:sp>
        <p:nvSpPr>
          <p:cNvPr id="422" name="Google Shape;422;p12"/>
          <p:cNvSpPr txBox="1">
            <a:spLocks noGrp="1"/>
          </p:cNvSpPr>
          <p:nvPr>
            <p:ph type="subTitle" idx="56"/>
          </p:nvPr>
        </p:nvSpPr>
        <p:spPr>
          <a:xfrm>
            <a:off x="7778297" y="1915705"/>
            <a:ext cx="867600" cy="183000"/>
          </a:xfrm>
          <a:prstGeom prst="rect">
            <a:avLst/>
          </a:prstGeom>
          <a:noFill/>
        </p:spPr>
        <p:txBody>
          <a:bodyPr spcFirstLastPara="1" wrap="square" lIns="0" tIns="0" rIns="0" bIns="0" anchor="t" anchorCtr="0">
            <a:noAutofit/>
          </a:bodyPr>
          <a:lstStyle>
            <a:lvl1pPr lvl="0" rtl="0">
              <a:spcBef>
                <a:spcPts val="0"/>
              </a:spcBef>
              <a:spcAft>
                <a:spcPts val="0"/>
              </a:spcAft>
              <a:buSzPts val="700"/>
              <a:buNone/>
              <a:defRPr sz="700"/>
            </a:lvl1pPr>
            <a:lvl2pPr lvl="1" rtl="0">
              <a:spcBef>
                <a:spcPts val="0"/>
              </a:spcBef>
              <a:spcAft>
                <a:spcPts val="0"/>
              </a:spcAft>
              <a:buSzPts val="800"/>
              <a:buNone/>
              <a:defRPr sz="800"/>
            </a:lvl2pPr>
            <a:lvl3pPr lvl="2" rtl="0">
              <a:spcBef>
                <a:spcPts val="0"/>
              </a:spcBef>
              <a:spcAft>
                <a:spcPts val="0"/>
              </a:spcAft>
              <a:buSzPts val="800"/>
              <a:buNone/>
              <a:defRPr sz="800"/>
            </a:lvl3pPr>
            <a:lvl4pPr lvl="3" rtl="0">
              <a:spcBef>
                <a:spcPts val="0"/>
              </a:spcBef>
              <a:spcAft>
                <a:spcPts val="0"/>
              </a:spcAft>
              <a:buSzPts val="800"/>
              <a:buNone/>
              <a:defRPr sz="800"/>
            </a:lvl4pPr>
            <a:lvl5pPr lvl="4" rtl="0">
              <a:spcBef>
                <a:spcPts val="0"/>
              </a:spcBef>
              <a:spcAft>
                <a:spcPts val="0"/>
              </a:spcAft>
              <a:buSzPts val="800"/>
              <a:buNone/>
              <a:defRPr sz="800"/>
            </a:lvl5pPr>
            <a:lvl6pPr lvl="5" rtl="0">
              <a:spcBef>
                <a:spcPts val="0"/>
              </a:spcBef>
              <a:spcAft>
                <a:spcPts val="0"/>
              </a:spcAft>
              <a:buSzPts val="800"/>
              <a:buNone/>
              <a:defRPr sz="800"/>
            </a:lvl6pPr>
            <a:lvl7pPr lvl="6" rtl="0">
              <a:spcBef>
                <a:spcPts val="0"/>
              </a:spcBef>
              <a:spcAft>
                <a:spcPts val="0"/>
              </a:spcAft>
              <a:buSzPts val="800"/>
              <a:buNone/>
              <a:defRPr sz="800"/>
            </a:lvl7pPr>
            <a:lvl8pPr lvl="7" rtl="0">
              <a:spcBef>
                <a:spcPts val="0"/>
              </a:spcBef>
              <a:spcAft>
                <a:spcPts val="0"/>
              </a:spcAft>
              <a:buSzPts val="800"/>
              <a:buNone/>
              <a:defRPr sz="800"/>
            </a:lvl8pPr>
            <a:lvl9pPr lvl="8" rtl="0">
              <a:spcBef>
                <a:spcPts val="0"/>
              </a:spcBef>
              <a:spcAft>
                <a:spcPts val="0"/>
              </a:spcAft>
              <a:buSzPts val="800"/>
              <a:buNone/>
              <a:defRPr sz="800"/>
            </a:lvl9pPr>
          </a:lstStyle>
          <a:p>
            <a:endParaRPr/>
          </a:p>
        </p:txBody>
      </p:sp>
      <p:sp>
        <p:nvSpPr>
          <p:cNvPr id="423" name="Google Shape;423;p12"/>
          <p:cNvSpPr txBox="1">
            <a:spLocks noGrp="1"/>
          </p:cNvSpPr>
          <p:nvPr>
            <p:ph type="subTitle" idx="57"/>
          </p:nvPr>
        </p:nvSpPr>
        <p:spPr>
          <a:xfrm>
            <a:off x="7778297" y="1779205"/>
            <a:ext cx="8676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800"/>
              <a:buNone/>
              <a:defRPr sz="800" b="1">
                <a:solidFill>
                  <a:schemeClr val="accent1"/>
                </a:solidFill>
              </a:defRPr>
            </a:lvl1pPr>
            <a:lvl2pPr lvl="1" rtl="0">
              <a:spcBef>
                <a:spcPts val="0"/>
              </a:spcBef>
              <a:spcAft>
                <a:spcPts val="0"/>
              </a:spcAft>
              <a:buClr>
                <a:schemeClr val="accent1"/>
              </a:buClr>
              <a:buSzPts val="1000"/>
              <a:buNone/>
              <a:defRPr sz="1000" b="1">
                <a:solidFill>
                  <a:schemeClr val="accent1"/>
                </a:solidFill>
              </a:defRPr>
            </a:lvl2pPr>
            <a:lvl3pPr lvl="2" rtl="0">
              <a:spcBef>
                <a:spcPts val="0"/>
              </a:spcBef>
              <a:spcAft>
                <a:spcPts val="0"/>
              </a:spcAft>
              <a:buClr>
                <a:schemeClr val="accent1"/>
              </a:buClr>
              <a:buSzPts val="1000"/>
              <a:buNone/>
              <a:defRPr sz="1000" b="1">
                <a:solidFill>
                  <a:schemeClr val="accent1"/>
                </a:solidFill>
              </a:defRPr>
            </a:lvl3pPr>
            <a:lvl4pPr lvl="3" rtl="0">
              <a:spcBef>
                <a:spcPts val="0"/>
              </a:spcBef>
              <a:spcAft>
                <a:spcPts val="0"/>
              </a:spcAft>
              <a:buClr>
                <a:schemeClr val="accent1"/>
              </a:buClr>
              <a:buSzPts val="1000"/>
              <a:buNone/>
              <a:defRPr sz="1000" b="1">
                <a:solidFill>
                  <a:schemeClr val="accent1"/>
                </a:solidFill>
              </a:defRPr>
            </a:lvl4pPr>
            <a:lvl5pPr lvl="4" rtl="0">
              <a:spcBef>
                <a:spcPts val="0"/>
              </a:spcBef>
              <a:spcAft>
                <a:spcPts val="0"/>
              </a:spcAft>
              <a:buClr>
                <a:schemeClr val="accent1"/>
              </a:buClr>
              <a:buSzPts val="1000"/>
              <a:buNone/>
              <a:defRPr sz="1000" b="1">
                <a:solidFill>
                  <a:schemeClr val="accent1"/>
                </a:solidFill>
              </a:defRPr>
            </a:lvl5pPr>
            <a:lvl6pPr lvl="5" rtl="0">
              <a:spcBef>
                <a:spcPts val="0"/>
              </a:spcBef>
              <a:spcAft>
                <a:spcPts val="0"/>
              </a:spcAft>
              <a:buClr>
                <a:schemeClr val="accent1"/>
              </a:buClr>
              <a:buSzPts val="1000"/>
              <a:buNone/>
              <a:defRPr sz="1000" b="1">
                <a:solidFill>
                  <a:schemeClr val="accent1"/>
                </a:solidFill>
              </a:defRPr>
            </a:lvl6pPr>
            <a:lvl7pPr lvl="6" rtl="0">
              <a:spcBef>
                <a:spcPts val="0"/>
              </a:spcBef>
              <a:spcAft>
                <a:spcPts val="0"/>
              </a:spcAft>
              <a:buClr>
                <a:schemeClr val="accent1"/>
              </a:buClr>
              <a:buSzPts val="1000"/>
              <a:buNone/>
              <a:defRPr sz="1000" b="1">
                <a:solidFill>
                  <a:schemeClr val="accent1"/>
                </a:solidFill>
              </a:defRPr>
            </a:lvl7pPr>
            <a:lvl8pPr lvl="7" rtl="0">
              <a:spcBef>
                <a:spcPts val="0"/>
              </a:spcBef>
              <a:spcAft>
                <a:spcPts val="0"/>
              </a:spcAft>
              <a:buClr>
                <a:schemeClr val="accent1"/>
              </a:buClr>
              <a:buSzPts val="1000"/>
              <a:buNone/>
              <a:defRPr sz="1000" b="1">
                <a:solidFill>
                  <a:schemeClr val="accent1"/>
                </a:solidFill>
              </a:defRPr>
            </a:lvl8pPr>
            <a:lvl9pPr lvl="8" rtl="0">
              <a:spcBef>
                <a:spcPts val="0"/>
              </a:spcBef>
              <a:spcAft>
                <a:spcPts val="0"/>
              </a:spcAft>
              <a:buClr>
                <a:schemeClr val="accent1"/>
              </a:buClr>
              <a:buSzPts val="1000"/>
              <a:buNone/>
              <a:defRPr sz="1000" b="1">
                <a:solidFill>
                  <a:schemeClr val="accent1"/>
                </a:solidFill>
              </a:defRPr>
            </a:lvl9pPr>
          </a:lstStyle>
          <a:p>
            <a:endParaRPr/>
          </a:p>
        </p:txBody>
      </p:sp>
      <p:sp>
        <p:nvSpPr>
          <p:cNvPr id="424" name="Google Shape;424;p12"/>
          <p:cNvSpPr txBox="1">
            <a:spLocks noGrp="1"/>
          </p:cNvSpPr>
          <p:nvPr>
            <p:ph type="subTitle" idx="58"/>
          </p:nvPr>
        </p:nvSpPr>
        <p:spPr>
          <a:xfrm>
            <a:off x="5437688" y="1915705"/>
            <a:ext cx="867600" cy="183000"/>
          </a:xfrm>
          <a:prstGeom prst="rect">
            <a:avLst/>
          </a:prstGeom>
          <a:noFill/>
        </p:spPr>
        <p:txBody>
          <a:bodyPr spcFirstLastPara="1" wrap="square" lIns="0" tIns="0" rIns="0" bIns="0" anchor="t" anchorCtr="0">
            <a:noAutofit/>
          </a:bodyPr>
          <a:lstStyle>
            <a:lvl1pPr lvl="0" rtl="0">
              <a:spcBef>
                <a:spcPts val="0"/>
              </a:spcBef>
              <a:spcAft>
                <a:spcPts val="0"/>
              </a:spcAft>
              <a:buSzPts val="700"/>
              <a:buNone/>
              <a:defRPr sz="700"/>
            </a:lvl1pPr>
            <a:lvl2pPr lvl="1" rtl="0">
              <a:spcBef>
                <a:spcPts val="0"/>
              </a:spcBef>
              <a:spcAft>
                <a:spcPts val="0"/>
              </a:spcAft>
              <a:buSzPts val="800"/>
              <a:buNone/>
              <a:defRPr sz="800"/>
            </a:lvl2pPr>
            <a:lvl3pPr lvl="2" rtl="0">
              <a:spcBef>
                <a:spcPts val="0"/>
              </a:spcBef>
              <a:spcAft>
                <a:spcPts val="0"/>
              </a:spcAft>
              <a:buSzPts val="800"/>
              <a:buNone/>
              <a:defRPr sz="800"/>
            </a:lvl3pPr>
            <a:lvl4pPr lvl="3" rtl="0">
              <a:spcBef>
                <a:spcPts val="0"/>
              </a:spcBef>
              <a:spcAft>
                <a:spcPts val="0"/>
              </a:spcAft>
              <a:buSzPts val="800"/>
              <a:buNone/>
              <a:defRPr sz="800"/>
            </a:lvl4pPr>
            <a:lvl5pPr lvl="4" rtl="0">
              <a:spcBef>
                <a:spcPts val="0"/>
              </a:spcBef>
              <a:spcAft>
                <a:spcPts val="0"/>
              </a:spcAft>
              <a:buSzPts val="800"/>
              <a:buNone/>
              <a:defRPr sz="800"/>
            </a:lvl5pPr>
            <a:lvl6pPr lvl="5" rtl="0">
              <a:spcBef>
                <a:spcPts val="0"/>
              </a:spcBef>
              <a:spcAft>
                <a:spcPts val="0"/>
              </a:spcAft>
              <a:buSzPts val="800"/>
              <a:buNone/>
              <a:defRPr sz="800"/>
            </a:lvl6pPr>
            <a:lvl7pPr lvl="6" rtl="0">
              <a:spcBef>
                <a:spcPts val="0"/>
              </a:spcBef>
              <a:spcAft>
                <a:spcPts val="0"/>
              </a:spcAft>
              <a:buSzPts val="800"/>
              <a:buNone/>
              <a:defRPr sz="800"/>
            </a:lvl7pPr>
            <a:lvl8pPr lvl="7" rtl="0">
              <a:spcBef>
                <a:spcPts val="0"/>
              </a:spcBef>
              <a:spcAft>
                <a:spcPts val="0"/>
              </a:spcAft>
              <a:buSzPts val="800"/>
              <a:buNone/>
              <a:defRPr sz="800"/>
            </a:lvl8pPr>
            <a:lvl9pPr lvl="8" rtl="0">
              <a:spcBef>
                <a:spcPts val="0"/>
              </a:spcBef>
              <a:spcAft>
                <a:spcPts val="0"/>
              </a:spcAft>
              <a:buSzPts val="800"/>
              <a:buNone/>
              <a:defRPr sz="800"/>
            </a:lvl9pPr>
          </a:lstStyle>
          <a:p>
            <a:endParaRPr/>
          </a:p>
        </p:txBody>
      </p:sp>
      <p:sp>
        <p:nvSpPr>
          <p:cNvPr id="425" name="Google Shape;425;p12"/>
          <p:cNvSpPr txBox="1">
            <a:spLocks noGrp="1"/>
          </p:cNvSpPr>
          <p:nvPr>
            <p:ph type="subTitle" idx="59"/>
          </p:nvPr>
        </p:nvSpPr>
        <p:spPr>
          <a:xfrm>
            <a:off x="5437688" y="1779205"/>
            <a:ext cx="8676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800"/>
              <a:buNone/>
              <a:defRPr sz="800" b="1">
                <a:solidFill>
                  <a:schemeClr val="accent1"/>
                </a:solidFill>
              </a:defRPr>
            </a:lvl1pPr>
            <a:lvl2pPr lvl="1" rtl="0">
              <a:spcBef>
                <a:spcPts val="0"/>
              </a:spcBef>
              <a:spcAft>
                <a:spcPts val="0"/>
              </a:spcAft>
              <a:buClr>
                <a:schemeClr val="accent1"/>
              </a:buClr>
              <a:buSzPts val="1000"/>
              <a:buNone/>
              <a:defRPr sz="1000" b="1">
                <a:solidFill>
                  <a:schemeClr val="accent1"/>
                </a:solidFill>
              </a:defRPr>
            </a:lvl2pPr>
            <a:lvl3pPr lvl="2" rtl="0">
              <a:spcBef>
                <a:spcPts val="0"/>
              </a:spcBef>
              <a:spcAft>
                <a:spcPts val="0"/>
              </a:spcAft>
              <a:buClr>
                <a:schemeClr val="accent1"/>
              </a:buClr>
              <a:buSzPts val="1000"/>
              <a:buNone/>
              <a:defRPr sz="1000" b="1">
                <a:solidFill>
                  <a:schemeClr val="accent1"/>
                </a:solidFill>
              </a:defRPr>
            </a:lvl3pPr>
            <a:lvl4pPr lvl="3" rtl="0">
              <a:spcBef>
                <a:spcPts val="0"/>
              </a:spcBef>
              <a:spcAft>
                <a:spcPts val="0"/>
              </a:spcAft>
              <a:buClr>
                <a:schemeClr val="accent1"/>
              </a:buClr>
              <a:buSzPts val="1000"/>
              <a:buNone/>
              <a:defRPr sz="1000" b="1">
                <a:solidFill>
                  <a:schemeClr val="accent1"/>
                </a:solidFill>
              </a:defRPr>
            </a:lvl4pPr>
            <a:lvl5pPr lvl="4" rtl="0">
              <a:spcBef>
                <a:spcPts val="0"/>
              </a:spcBef>
              <a:spcAft>
                <a:spcPts val="0"/>
              </a:spcAft>
              <a:buClr>
                <a:schemeClr val="accent1"/>
              </a:buClr>
              <a:buSzPts val="1000"/>
              <a:buNone/>
              <a:defRPr sz="1000" b="1">
                <a:solidFill>
                  <a:schemeClr val="accent1"/>
                </a:solidFill>
              </a:defRPr>
            </a:lvl5pPr>
            <a:lvl6pPr lvl="5" rtl="0">
              <a:spcBef>
                <a:spcPts val="0"/>
              </a:spcBef>
              <a:spcAft>
                <a:spcPts val="0"/>
              </a:spcAft>
              <a:buClr>
                <a:schemeClr val="accent1"/>
              </a:buClr>
              <a:buSzPts val="1000"/>
              <a:buNone/>
              <a:defRPr sz="1000" b="1">
                <a:solidFill>
                  <a:schemeClr val="accent1"/>
                </a:solidFill>
              </a:defRPr>
            </a:lvl6pPr>
            <a:lvl7pPr lvl="6" rtl="0">
              <a:spcBef>
                <a:spcPts val="0"/>
              </a:spcBef>
              <a:spcAft>
                <a:spcPts val="0"/>
              </a:spcAft>
              <a:buClr>
                <a:schemeClr val="accent1"/>
              </a:buClr>
              <a:buSzPts val="1000"/>
              <a:buNone/>
              <a:defRPr sz="1000" b="1">
                <a:solidFill>
                  <a:schemeClr val="accent1"/>
                </a:solidFill>
              </a:defRPr>
            </a:lvl7pPr>
            <a:lvl8pPr lvl="7" rtl="0">
              <a:spcBef>
                <a:spcPts val="0"/>
              </a:spcBef>
              <a:spcAft>
                <a:spcPts val="0"/>
              </a:spcAft>
              <a:buClr>
                <a:schemeClr val="accent1"/>
              </a:buClr>
              <a:buSzPts val="1000"/>
              <a:buNone/>
              <a:defRPr sz="1000" b="1">
                <a:solidFill>
                  <a:schemeClr val="accent1"/>
                </a:solidFill>
              </a:defRPr>
            </a:lvl8pPr>
            <a:lvl9pPr lvl="8" rtl="0">
              <a:spcBef>
                <a:spcPts val="0"/>
              </a:spcBef>
              <a:spcAft>
                <a:spcPts val="0"/>
              </a:spcAft>
              <a:buClr>
                <a:schemeClr val="accent1"/>
              </a:buClr>
              <a:buSzPts val="1000"/>
              <a:buNone/>
              <a:defRPr sz="1000" b="1">
                <a:solidFill>
                  <a:schemeClr val="accent1"/>
                </a:solidFill>
              </a:defRPr>
            </a:lvl9pPr>
          </a:lstStyle>
          <a:p>
            <a:endParaRPr/>
          </a:p>
        </p:txBody>
      </p:sp>
      <p:sp>
        <p:nvSpPr>
          <p:cNvPr id="426" name="Google Shape;426;p12"/>
          <p:cNvSpPr txBox="1">
            <a:spLocks noGrp="1"/>
          </p:cNvSpPr>
          <p:nvPr>
            <p:ph type="subTitle" idx="60"/>
          </p:nvPr>
        </p:nvSpPr>
        <p:spPr>
          <a:xfrm>
            <a:off x="2255154" y="1915705"/>
            <a:ext cx="867600" cy="183000"/>
          </a:xfrm>
          <a:prstGeom prst="rect">
            <a:avLst/>
          </a:prstGeom>
          <a:noFill/>
        </p:spPr>
        <p:txBody>
          <a:bodyPr spcFirstLastPara="1" wrap="square" lIns="0" tIns="0" rIns="0" bIns="0" anchor="t" anchorCtr="0">
            <a:noAutofit/>
          </a:bodyPr>
          <a:lstStyle>
            <a:lvl1pPr lvl="0" rtl="0">
              <a:spcBef>
                <a:spcPts val="0"/>
              </a:spcBef>
              <a:spcAft>
                <a:spcPts val="0"/>
              </a:spcAft>
              <a:buSzPts val="700"/>
              <a:buNone/>
              <a:defRPr sz="700"/>
            </a:lvl1pPr>
            <a:lvl2pPr lvl="1" rtl="0">
              <a:spcBef>
                <a:spcPts val="0"/>
              </a:spcBef>
              <a:spcAft>
                <a:spcPts val="0"/>
              </a:spcAft>
              <a:buSzPts val="800"/>
              <a:buNone/>
              <a:defRPr sz="800"/>
            </a:lvl2pPr>
            <a:lvl3pPr lvl="2" rtl="0">
              <a:spcBef>
                <a:spcPts val="0"/>
              </a:spcBef>
              <a:spcAft>
                <a:spcPts val="0"/>
              </a:spcAft>
              <a:buSzPts val="800"/>
              <a:buNone/>
              <a:defRPr sz="800"/>
            </a:lvl3pPr>
            <a:lvl4pPr lvl="3" rtl="0">
              <a:spcBef>
                <a:spcPts val="0"/>
              </a:spcBef>
              <a:spcAft>
                <a:spcPts val="0"/>
              </a:spcAft>
              <a:buSzPts val="800"/>
              <a:buNone/>
              <a:defRPr sz="800"/>
            </a:lvl4pPr>
            <a:lvl5pPr lvl="4" rtl="0">
              <a:spcBef>
                <a:spcPts val="0"/>
              </a:spcBef>
              <a:spcAft>
                <a:spcPts val="0"/>
              </a:spcAft>
              <a:buSzPts val="800"/>
              <a:buNone/>
              <a:defRPr sz="800"/>
            </a:lvl5pPr>
            <a:lvl6pPr lvl="5" rtl="0">
              <a:spcBef>
                <a:spcPts val="0"/>
              </a:spcBef>
              <a:spcAft>
                <a:spcPts val="0"/>
              </a:spcAft>
              <a:buSzPts val="800"/>
              <a:buNone/>
              <a:defRPr sz="800"/>
            </a:lvl6pPr>
            <a:lvl7pPr lvl="6" rtl="0">
              <a:spcBef>
                <a:spcPts val="0"/>
              </a:spcBef>
              <a:spcAft>
                <a:spcPts val="0"/>
              </a:spcAft>
              <a:buSzPts val="800"/>
              <a:buNone/>
              <a:defRPr sz="800"/>
            </a:lvl7pPr>
            <a:lvl8pPr lvl="7" rtl="0">
              <a:spcBef>
                <a:spcPts val="0"/>
              </a:spcBef>
              <a:spcAft>
                <a:spcPts val="0"/>
              </a:spcAft>
              <a:buSzPts val="800"/>
              <a:buNone/>
              <a:defRPr sz="800"/>
            </a:lvl8pPr>
            <a:lvl9pPr lvl="8" rtl="0">
              <a:spcBef>
                <a:spcPts val="0"/>
              </a:spcBef>
              <a:spcAft>
                <a:spcPts val="0"/>
              </a:spcAft>
              <a:buSzPts val="800"/>
              <a:buNone/>
              <a:defRPr sz="800"/>
            </a:lvl9pPr>
          </a:lstStyle>
          <a:p>
            <a:endParaRPr/>
          </a:p>
        </p:txBody>
      </p:sp>
      <p:sp>
        <p:nvSpPr>
          <p:cNvPr id="427" name="Google Shape;427;p12"/>
          <p:cNvSpPr txBox="1">
            <a:spLocks noGrp="1"/>
          </p:cNvSpPr>
          <p:nvPr>
            <p:ph type="subTitle" idx="61"/>
          </p:nvPr>
        </p:nvSpPr>
        <p:spPr>
          <a:xfrm>
            <a:off x="2255154" y="1779205"/>
            <a:ext cx="8676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800"/>
              <a:buNone/>
              <a:defRPr sz="800" b="1">
                <a:solidFill>
                  <a:schemeClr val="accent1"/>
                </a:solidFill>
              </a:defRPr>
            </a:lvl1pPr>
            <a:lvl2pPr lvl="1" rtl="0">
              <a:spcBef>
                <a:spcPts val="0"/>
              </a:spcBef>
              <a:spcAft>
                <a:spcPts val="0"/>
              </a:spcAft>
              <a:buClr>
                <a:schemeClr val="accent1"/>
              </a:buClr>
              <a:buSzPts val="1000"/>
              <a:buNone/>
              <a:defRPr sz="1000" b="1">
                <a:solidFill>
                  <a:schemeClr val="accent1"/>
                </a:solidFill>
              </a:defRPr>
            </a:lvl2pPr>
            <a:lvl3pPr lvl="2" rtl="0">
              <a:spcBef>
                <a:spcPts val="0"/>
              </a:spcBef>
              <a:spcAft>
                <a:spcPts val="0"/>
              </a:spcAft>
              <a:buClr>
                <a:schemeClr val="accent1"/>
              </a:buClr>
              <a:buSzPts val="1000"/>
              <a:buNone/>
              <a:defRPr sz="1000" b="1">
                <a:solidFill>
                  <a:schemeClr val="accent1"/>
                </a:solidFill>
              </a:defRPr>
            </a:lvl3pPr>
            <a:lvl4pPr lvl="3" rtl="0">
              <a:spcBef>
                <a:spcPts val="0"/>
              </a:spcBef>
              <a:spcAft>
                <a:spcPts val="0"/>
              </a:spcAft>
              <a:buClr>
                <a:schemeClr val="accent1"/>
              </a:buClr>
              <a:buSzPts val="1000"/>
              <a:buNone/>
              <a:defRPr sz="1000" b="1">
                <a:solidFill>
                  <a:schemeClr val="accent1"/>
                </a:solidFill>
              </a:defRPr>
            </a:lvl4pPr>
            <a:lvl5pPr lvl="4" rtl="0">
              <a:spcBef>
                <a:spcPts val="0"/>
              </a:spcBef>
              <a:spcAft>
                <a:spcPts val="0"/>
              </a:spcAft>
              <a:buClr>
                <a:schemeClr val="accent1"/>
              </a:buClr>
              <a:buSzPts val="1000"/>
              <a:buNone/>
              <a:defRPr sz="1000" b="1">
                <a:solidFill>
                  <a:schemeClr val="accent1"/>
                </a:solidFill>
              </a:defRPr>
            </a:lvl5pPr>
            <a:lvl6pPr lvl="5" rtl="0">
              <a:spcBef>
                <a:spcPts val="0"/>
              </a:spcBef>
              <a:spcAft>
                <a:spcPts val="0"/>
              </a:spcAft>
              <a:buClr>
                <a:schemeClr val="accent1"/>
              </a:buClr>
              <a:buSzPts val="1000"/>
              <a:buNone/>
              <a:defRPr sz="1000" b="1">
                <a:solidFill>
                  <a:schemeClr val="accent1"/>
                </a:solidFill>
              </a:defRPr>
            </a:lvl6pPr>
            <a:lvl7pPr lvl="6" rtl="0">
              <a:spcBef>
                <a:spcPts val="0"/>
              </a:spcBef>
              <a:spcAft>
                <a:spcPts val="0"/>
              </a:spcAft>
              <a:buClr>
                <a:schemeClr val="accent1"/>
              </a:buClr>
              <a:buSzPts val="1000"/>
              <a:buNone/>
              <a:defRPr sz="1000" b="1">
                <a:solidFill>
                  <a:schemeClr val="accent1"/>
                </a:solidFill>
              </a:defRPr>
            </a:lvl7pPr>
            <a:lvl8pPr lvl="7" rtl="0">
              <a:spcBef>
                <a:spcPts val="0"/>
              </a:spcBef>
              <a:spcAft>
                <a:spcPts val="0"/>
              </a:spcAft>
              <a:buClr>
                <a:schemeClr val="accent1"/>
              </a:buClr>
              <a:buSzPts val="1000"/>
              <a:buNone/>
              <a:defRPr sz="1000" b="1">
                <a:solidFill>
                  <a:schemeClr val="accent1"/>
                </a:solidFill>
              </a:defRPr>
            </a:lvl8pPr>
            <a:lvl9pPr lvl="8" rtl="0">
              <a:spcBef>
                <a:spcPts val="0"/>
              </a:spcBef>
              <a:spcAft>
                <a:spcPts val="0"/>
              </a:spcAft>
              <a:buClr>
                <a:schemeClr val="accent1"/>
              </a:buClr>
              <a:buSzPts val="1000"/>
              <a:buNone/>
              <a:defRPr sz="1000" b="1">
                <a:solidFill>
                  <a:schemeClr val="accent1"/>
                </a:solidFill>
              </a:defRPr>
            </a:lvl9pPr>
          </a:lstStyle>
          <a:p>
            <a:endParaRPr/>
          </a:p>
        </p:txBody>
      </p:sp>
      <p:sp>
        <p:nvSpPr>
          <p:cNvPr id="428" name="Google Shape;428;p12"/>
          <p:cNvSpPr txBox="1">
            <a:spLocks noGrp="1"/>
          </p:cNvSpPr>
          <p:nvPr>
            <p:ph type="subTitle" idx="62"/>
          </p:nvPr>
        </p:nvSpPr>
        <p:spPr>
          <a:xfrm>
            <a:off x="5437688" y="1077905"/>
            <a:ext cx="867600" cy="183000"/>
          </a:xfrm>
          <a:prstGeom prst="rect">
            <a:avLst/>
          </a:prstGeom>
          <a:noFill/>
        </p:spPr>
        <p:txBody>
          <a:bodyPr spcFirstLastPara="1" wrap="square" lIns="0" tIns="0" rIns="0" bIns="0" anchor="t" anchorCtr="0">
            <a:noAutofit/>
          </a:bodyPr>
          <a:lstStyle>
            <a:lvl1pPr lvl="0" rtl="0">
              <a:spcBef>
                <a:spcPts val="0"/>
              </a:spcBef>
              <a:spcAft>
                <a:spcPts val="0"/>
              </a:spcAft>
              <a:buSzPts val="700"/>
              <a:buNone/>
              <a:defRPr sz="700"/>
            </a:lvl1pPr>
            <a:lvl2pPr lvl="1" rtl="0">
              <a:spcBef>
                <a:spcPts val="0"/>
              </a:spcBef>
              <a:spcAft>
                <a:spcPts val="0"/>
              </a:spcAft>
              <a:buSzPts val="800"/>
              <a:buNone/>
              <a:defRPr sz="800"/>
            </a:lvl2pPr>
            <a:lvl3pPr lvl="2" rtl="0">
              <a:spcBef>
                <a:spcPts val="0"/>
              </a:spcBef>
              <a:spcAft>
                <a:spcPts val="0"/>
              </a:spcAft>
              <a:buSzPts val="800"/>
              <a:buNone/>
              <a:defRPr sz="800"/>
            </a:lvl3pPr>
            <a:lvl4pPr lvl="3" rtl="0">
              <a:spcBef>
                <a:spcPts val="0"/>
              </a:spcBef>
              <a:spcAft>
                <a:spcPts val="0"/>
              </a:spcAft>
              <a:buSzPts val="800"/>
              <a:buNone/>
              <a:defRPr sz="800"/>
            </a:lvl4pPr>
            <a:lvl5pPr lvl="4" rtl="0">
              <a:spcBef>
                <a:spcPts val="0"/>
              </a:spcBef>
              <a:spcAft>
                <a:spcPts val="0"/>
              </a:spcAft>
              <a:buSzPts val="800"/>
              <a:buNone/>
              <a:defRPr sz="800"/>
            </a:lvl5pPr>
            <a:lvl6pPr lvl="5" rtl="0">
              <a:spcBef>
                <a:spcPts val="0"/>
              </a:spcBef>
              <a:spcAft>
                <a:spcPts val="0"/>
              </a:spcAft>
              <a:buSzPts val="800"/>
              <a:buNone/>
              <a:defRPr sz="800"/>
            </a:lvl6pPr>
            <a:lvl7pPr lvl="6" rtl="0">
              <a:spcBef>
                <a:spcPts val="0"/>
              </a:spcBef>
              <a:spcAft>
                <a:spcPts val="0"/>
              </a:spcAft>
              <a:buSzPts val="800"/>
              <a:buNone/>
              <a:defRPr sz="800"/>
            </a:lvl7pPr>
            <a:lvl8pPr lvl="7" rtl="0">
              <a:spcBef>
                <a:spcPts val="0"/>
              </a:spcBef>
              <a:spcAft>
                <a:spcPts val="0"/>
              </a:spcAft>
              <a:buSzPts val="800"/>
              <a:buNone/>
              <a:defRPr sz="800"/>
            </a:lvl8pPr>
            <a:lvl9pPr lvl="8" rtl="0">
              <a:spcBef>
                <a:spcPts val="0"/>
              </a:spcBef>
              <a:spcAft>
                <a:spcPts val="0"/>
              </a:spcAft>
              <a:buSzPts val="800"/>
              <a:buNone/>
              <a:defRPr sz="800"/>
            </a:lvl9pPr>
          </a:lstStyle>
          <a:p>
            <a:endParaRPr/>
          </a:p>
        </p:txBody>
      </p:sp>
      <p:sp>
        <p:nvSpPr>
          <p:cNvPr id="429" name="Google Shape;429;p12"/>
          <p:cNvSpPr txBox="1">
            <a:spLocks noGrp="1"/>
          </p:cNvSpPr>
          <p:nvPr>
            <p:ph type="subTitle" idx="63"/>
          </p:nvPr>
        </p:nvSpPr>
        <p:spPr>
          <a:xfrm>
            <a:off x="5437688" y="941405"/>
            <a:ext cx="8676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800"/>
              <a:buNone/>
              <a:defRPr sz="800" b="1">
                <a:solidFill>
                  <a:schemeClr val="accent1"/>
                </a:solidFill>
              </a:defRPr>
            </a:lvl1pPr>
            <a:lvl2pPr lvl="1" rtl="0">
              <a:spcBef>
                <a:spcPts val="0"/>
              </a:spcBef>
              <a:spcAft>
                <a:spcPts val="0"/>
              </a:spcAft>
              <a:buClr>
                <a:schemeClr val="accent3"/>
              </a:buClr>
              <a:buSzPts val="1000"/>
              <a:buNone/>
              <a:defRPr sz="1000" b="1">
                <a:solidFill>
                  <a:schemeClr val="accent3"/>
                </a:solidFill>
              </a:defRPr>
            </a:lvl2pPr>
            <a:lvl3pPr lvl="2" rtl="0">
              <a:spcBef>
                <a:spcPts val="0"/>
              </a:spcBef>
              <a:spcAft>
                <a:spcPts val="0"/>
              </a:spcAft>
              <a:buClr>
                <a:schemeClr val="accent3"/>
              </a:buClr>
              <a:buSzPts val="1000"/>
              <a:buNone/>
              <a:defRPr sz="1000" b="1">
                <a:solidFill>
                  <a:schemeClr val="accent3"/>
                </a:solidFill>
              </a:defRPr>
            </a:lvl3pPr>
            <a:lvl4pPr lvl="3" rtl="0">
              <a:spcBef>
                <a:spcPts val="0"/>
              </a:spcBef>
              <a:spcAft>
                <a:spcPts val="0"/>
              </a:spcAft>
              <a:buClr>
                <a:schemeClr val="accent3"/>
              </a:buClr>
              <a:buSzPts val="1000"/>
              <a:buNone/>
              <a:defRPr sz="1000" b="1">
                <a:solidFill>
                  <a:schemeClr val="accent3"/>
                </a:solidFill>
              </a:defRPr>
            </a:lvl4pPr>
            <a:lvl5pPr lvl="4" rtl="0">
              <a:spcBef>
                <a:spcPts val="0"/>
              </a:spcBef>
              <a:spcAft>
                <a:spcPts val="0"/>
              </a:spcAft>
              <a:buClr>
                <a:schemeClr val="accent3"/>
              </a:buClr>
              <a:buSzPts val="1000"/>
              <a:buNone/>
              <a:defRPr sz="1000" b="1">
                <a:solidFill>
                  <a:schemeClr val="accent3"/>
                </a:solidFill>
              </a:defRPr>
            </a:lvl5pPr>
            <a:lvl6pPr lvl="5" rtl="0">
              <a:spcBef>
                <a:spcPts val="0"/>
              </a:spcBef>
              <a:spcAft>
                <a:spcPts val="0"/>
              </a:spcAft>
              <a:buClr>
                <a:schemeClr val="accent3"/>
              </a:buClr>
              <a:buSzPts val="1000"/>
              <a:buNone/>
              <a:defRPr sz="1000" b="1">
                <a:solidFill>
                  <a:schemeClr val="accent3"/>
                </a:solidFill>
              </a:defRPr>
            </a:lvl6pPr>
            <a:lvl7pPr lvl="6" rtl="0">
              <a:spcBef>
                <a:spcPts val="0"/>
              </a:spcBef>
              <a:spcAft>
                <a:spcPts val="0"/>
              </a:spcAft>
              <a:buClr>
                <a:schemeClr val="accent3"/>
              </a:buClr>
              <a:buSzPts val="1000"/>
              <a:buNone/>
              <a:defRPr sz="1000" b="1">
                <a:solidFill>
                  <a:schemeClr val="accent3"/>
                </a:solidFill>
              </a:defRPr>
            </a:lvl7pPr>
            <a:lvl8pPr lvl="7" rtl="0">
              <a:spcBef>
                <a:spcPts val="0"/>
              </a:spcBef>
              <a:spcAft>
                <a:spcPts val="0"/>
              </a:spcAft>
              <a:buClr>
                <a:schemeClr val="accent3"/>
              </a:buClr>
              <a:buSzPts val="1000"/>
              <a:buNone/>
              <a:defRPr sz="1000" b="1">
                <a:solidFill>
                  <a:schemeClr val="accent3"/>
                </a:solidFill>
              </a:defRPr>
            </a:lvl8pPr>
            <a:lvl9pPr lvl="8" rtl="0">
              <a:spcBef>
                <a:spcPts val="0"/>
              </a:spcBef>
              <a:spcAft>
                <a:spcPts val="0"/>
              </a:spcAft>
              <a:buClr>
                <a:schemeClr val="accent3"/>
              </a:buClr>
              <a:buSzPts val="1000"/>
              <a:buNone/>
              <a:defRPr sz="1000" b="1">
                <a:solidFill>
                  <a:schemeClr val="accent3"/>
                </a:solidFill>
              </a:defRPr>
            </a:lvl9pPr>
          </a:lstStyle>
          <a:p>
            <a:endParaRPr/>
          </a:p>
        </p:txBody>
      </p:sp>
      <p:pic>
        <p:nvPicPr>
          <p:cNvPr id="430" name="Google Shape;430;p12"/>
          <p:cNvPicPr preferRelativeResize="0"/>
          <p:nvPr/>
        </p:nvPicPr>
        <p:blipFill>
          <a:blip r:embed="rId2">
            <a:alphaModFix/>
          </a:blip>
          <a:stretch>
            <a:fillRect/>
          </a:stretch>
        </p:blipFill>
        <p:spPr>
          <a:xfrm>
            <a:off x="0" y="5108251"/>
            <a:ext cx="9144000" cy="381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518">
          <p15:clr>
            <a:srgbClr val="FA7B17"/>
          </p15:clr>
        </p15:guide>
        <p15:guide id="2" orient="horz" pos="3068">
          <p15:clr>
            <a:srgbClr val="FA7B17"/>
          </p15:clr>
        </p15:guide>
        <p15:guide id="3" pos="259">
          <p15:clr>
            <a:srgbClr val="FA7B17"/>
          </p15:clr>
        </p15:guide>
        <p15:guide id="4" pos="5501">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ubtitle Only">
  <p:cSld name="Title Only with subtitle _2">
    <p:spTree>
      <p:nvGrpSpPr>
        <p:cNvPr id="1" name="Shape 431"/>
        <p:cNvGrpSpPr/>
        <p:nvPr/>
      </p:nvGrpSpPr>
      <p:grpSpPr>
        <a:xfrm>
          <a:off x="0" y="0"/>
          <a:ext cx="0" cy="0"/>
          <a:chOff x="0" y="0"/>
          <a:chExt cx="0" cy="0"/>
        </a:xfrm>
      </p:grpSpPr>
      <p:sp>
        <p:nvSpPr>
          <p:cNvPr id="432" name="Google Shape;432;p13"/>
          <p:cNvSpPr txBox="1">
            <a:spLocks noGrp="1"/>
          </p:cNvSpPr>
          <p:nvPr>
            <p:ph type="title"/>
          </p:nvPr>
        </p:nvSpPr>
        <p:spPr>
          <a:xfrm>
            <a:off x="415625" y="372600"/>
            <a:ext cx="8312700" cy="4587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2000"/>
              <a:buNone/>
              <a:defRPr sz="2000">
                <a:solidFill>
                  <a:schemeClr val="lt1"/>
                </a:solidFill>
              </a:defRPr>
            </a:lvl2pPr>
            <a:lvl3pPr lvl="2" rtl="0">
              <a:spcBef>
                <a:spcPts val="0"/>
              </a:spcBef>
              <a:spcAft>
                <a:spcPts val="0"/>
              </a:spcAft>
              <a:buClr>
                <a:schemeClr val="lt1"/>
              </a:buClr>
              <a:buSzPts val="2000"/>
              <a:buNone/>
              <a:defRPr sz="2000">
                <a:solidFill>
                  <a:schemeClr val="lt1"/>
                </a:solidFill>
              </a:defRPr>
            </a:lvl3pPr>
            <a:lvl4pPr lvl="3" rtl="0">
              <a:spcBef>
                <a:spcPts val="0"/>
              </a:spcBef>
              <a:spcAft>
                <a:spcPts val="0"/>
              </a:spcAft>
              <a:buClr>
                <a:schemeClr val="lt1"/>
              </a:buClr>
              <a:buSzPts val="2000"/>
              <a:buNone/>
              <a:defRPr sz="2000">
                <a:solidFill>
                  <a:schemeClr val="lt1"/>
                </a:solidFill>
              </a:defRPr>
            </a:lvl4pPr>
            <a:lvl5pPr lvl="4" rtl="0">
              <a:spcBef>
                <a:spcPts val="0"/>
              </a:spcBef>
              <a:spcAft>
                <a:spcPts val="0"/>
              </a:spcAft>
              <a:buClr>
                <a:schemeClr val="lt1"/>
              </a:buClr>
              <a:buSzPts val="2000"/>
              <a:buNone/>
              <a:defRPr sz="2000">
                <a:solidFill>
                  <a:schemeClr val="lt1"/>
                </a:solidFill>
              </a:defRPr>
            </a:lvl5pPr>
            <a:lvl6pPr lvl="5" rtl="0">
              <a:spcBef>
                <a:spcPts val="0"/>
              </a:spcBef>
              <a:spcAft>
                <a:spcPts val="0"/>
              </a:spcAft>
              <a:buClr>
                <a:schemeClr val="lt1"/>
              </a:buClr>
              <a:buSzPts val="2000"/>
              <a:buNone/>
              <a:defRPr sz="2000">
                <a:solidFill>
                  <a:schemeClr val="lt1"/>
                </a:solidFill>
              </a:defRPr>
            </a:lvl6pPr>
            <a:lvl7pPr lvl="6" rtl="0">
              <a:spcBef>
                <a:spcPts val="0"/>
              </a:spcBef>
              <a:spcAft>
                <a:spcPts val="0"/>
              </a:spcAft>
              <a:buClr>
                <a:schemeClr val="lt1"/>
              </a:buClr>
              <a:buSzPts val="2000"/>
              <a:buNone/>
              <a:defRPr sz="2000">
                <a:solidFill>
                  <a:schemeClr val="lt1"/>
                </a:solidFill>
              </a:defRPr>
            </a:lvl7pPr>
            <a:lvl8pPr lvl="7" rtl="0">
              <a:spcBef>
                <a:spcPts val="0"/>
              </a:spcBef>
              <a:spcAft>
                <a:spcPts val="0"/>
              </a:spcAft>
              <a:buClr>
                <a:schemeClr val="lt1"/>
              </a:buClr>
              <a:buSzPts val="2000"/>
              <a:buNone/>
              <a:defRPr sz="2000">
                <a:solidFill>
                  <a:schemeClr val="lt1"/>
                </a:solidFill>
              </a:defRPr>
            </a:lvl8pPr>
            <a:lvl9pPr lvl="8" rtl="0">
              <a:spcBef>
                <a:spcPts val="0"/>
              </a:spcBef>
              <a:spcAft>
                <a:spcPts val="0"/>
              </a:spcAft>
              <a:buClr>
                <a:schemeClr val="lt1"/>
              </a:buClr>
              <a:buSzPts val="2000"/>
              <a:buNone/>
              <a:defRPr sz="2000">
                <a:solidFill>
                  <a:schemeClr val="lt1"/>
                </a:solidFill>
              </a:defRPr>
            </a:lvl9pPr>
          </a:lstStyle>
          <a:p>
            <a:endParaRPr/>
          </a:p>
        </p:txBody>
      </p:sp>
      <p:sp>
        <p:nvSpPr>
          <p:cNvPr id="433" name="Google Shape;433;p13"/>
          <p:cNvSpPr/>
          <p:nvPr/>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a:solidFill>
                  <a:schemeClr val="lt1"/>
                </a:solidFill>
                <a:latin typeface="Calibri"/>
                <a:ea typeface="Calibri"/>
                <a:cs typeface="Calibri"/>
                <a:sym typeface="Calibri"/>
              </a:rPr>
              <a:t>‹#›</a:t>
            </a:fld>
            <a:endParaRPr sz="700">
              <a:solidFill>
                <a:schemeClr val="lt1"/>
              </a:solidFill>
              <a:latin typeface="Calibri"/>
              <a:ea typeface="Calibri"/>
              <a:cs typeface="Calibri"/>
              <a:sym typeface="Calibri"/>
            </a:endParaRPr>
          </a:p>
        </p:txBody>
      </p:sp>
      <p:sp>
        <p:nvSpPr>
          <p:cNvPr id="434" name="Google Shape;434;p13"/>
          <p:cNvSpPr/>
          <p:nvPr/>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435" name="Google Shape;435;p13"/>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436" name="Google Shape;436;p13"/>
          <p:cNvSpPr txBox="1">
            <a:spLocks noGrp="1"/>
          </p:cNvSpPr>
          <p:nvPr>
            <p:ph type="subTitle" idx="1"/>
          </p:nvPr>
        </p:nvSpPr>
        <p:spPr>
          <a:xfrm>
            <a:off x="415575" y="740275"/>
            <a:ext cx="8312700" cy="2604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200"/>
              <a:buFont typeface="Poppins"/>
              <a:buNone/>
              <a:defRPr sz="1200">
                <a:solidFill>
                  <a:schemeClr val="lt2"/>
                </a:solidFill>
                <a:latin typeface="Poppins"/>
                <a:ea typeface="Poppins"/>
                <a:cs typeface="Poppins"/>
                <a:sym typeface="Poppins"/>
              </a:defRPr>
            </a:lvl1pPr>
            <a:lvl2pPr lvl="1" rtl="0">
              <a:spcBef>
                <a:spcPts val="0"/>
              </a:spcBef>
              <a:spcAft>
                <a:spcPts val="0"/>
              </a:spcAft>
              <a:buClr>
                <a:schemeClr val="lt2"/>
              </a:buClr>
              <a:buSzPts val="1200"/>
              <a:buFont typeface="Poppins"/>
              <a:buNone/>
              <a:defRPr sz="1200">
                <a:solidFill>
                  <a:schemeClr val="lt2"/>
                </a:solidFill>
                <a:latin typeface="Poppins"/>
                <a:ea typeface="Poppins"/>
                <a:cs typeface="Poppins"/>
                <a:sym typeface="Poppins"/>
              </a:defRPr>
            </a:lvl2pPr>
            <a:lvl3pPr lvl="2" rtl="0">
              <a:spcBef>
                <a:spcPts val="0"/>
              </a:spcBef>
              <a:spcAft>
                <a:spcPts val="0"/>
              </a:spcAft>
              <a:buClr>
                <a:schemeClr val="lt2"/>
              </a:buClr>
              <a:buSzPts val="1200"/>
              <a:buFont typeface="Poppins"/>
              <a:buNone/>
              <a:defRPr sz="1200">
                <a:solidFill>
                  <a:schemeClr val="lt2"/>
                </a:solidFill>
                <a:latin typeface="Poppins"/>
                <a:ea typeface="Poppins"/>
                <a:cs typeface="Poppins"/>
                <a:sym typeface="Poppins"/>
              </a:defRPr>
            </a:lvl3pPr>
            <a:lvl4pPr lvl="3" rtl="0">
              <a:spcBef>
                <a:spcPts val="0"/>
              </a:spcBef>
              <a:spcAft>
                <a:spcPts val="0"/>
              </a:spcAft>
              <a:buClr>
                <a:schemeClr val="lt2"/>
              </a:buClr>
              <a:buSzPts val="1200"/>
              <a:buFont typeface="Poppins"/>
              <a:buNone/>
              <a:defRPr sz="1200">
                <a:solidFill>
                  <a:schemeClr val="lt2"/>
                </a:solidFill>
                <a:latin typeface="Poppins"/>
                <a:ea typeface="Poppins"/>
                <a:cs typeface="Poppins"/>
                <a:sym typeface="Poppins"/>
              </a:defRPr>
            </a:lvl4pPr>
            <a:lvl5pPr lvl="4" rtl="0">
              <a:spcBef>
                <a:spcPts val="0"/>
              </a:spcBef>
              <a:spcAft>
                <a:spcPts val="0"/>
              </a:spcAft>
              <a:buClr>
                <a:schemeClr val="lt2"/>
              </a:buClr>
              <a:buSzPts val="1200"/>
              <a:buFont typeface="Poppins"/>
              <a:buNone/>
              <a:defRPr sz="1200">
                <a:solidFill>
                  <a:schemeClr val="lt2"/>
                </a:solidFill>
                <a:latin typeface="Poppins"/>
                <a:ea typeface="Poppins"/>
                <a:cs typeface="Poppins"/>
                <a:sym typeface="Poppins"/>
              </a:defRPr>
            </a:lvl5pPr>
            <a:lvl6pPr lvl="5" rtl="0">
              <a:spcBef>
                <a:spcPts val="0"/>
              </a:spcBef>
              <a:spcAft>
                <a:spcPts val="0"/>
              </a:spcAft>
              <a:buClr>
                <a:schemeClr val="lt2"/>
              </a:buClr>
              <a:buSzPts val="1200"/>
              <a:buFont typeface="Poppins"/>
              <a:buNone/>
              <a:defRPr sz="1200">
                <a:solidFill>
                  <a:schemeClr val="lt2"/>
                </a:solidFill>
                <a:latin typeface="Poppins"/>
                <a:ea typeface="Poppins"/>
                <a:cs typeface="Poppins"/>
                <a:sym typeface="Poppins"/>
              </a:defRPr>
            </a:lvl6pPr>
            <a:lvl7pPr lvl="6" rtl="0">
              <a:spcBef>
                <a:spcPts val="0"/>
              </a:spcBef>
              <a:spcAft>
                <a:spcPts val="0"/>
              </a:spcAft>
              <a:buClr>
                <a:schemeClr val="lt2"/>
              </a:buClr>
              <a:buSzPts val="1200"/>
              <a:buFont typeface="Poppins"/>
              <a:buNone/>
              <a:defRPr sz="1200">
                <a:solidFill>
                  <a:schemeClr val="lt2"/>
                </a:solidFill>
                <a:latin typeface="Poppins"/>
                <a:ea typeface="Poppins"/>
                <a:cs typeface="Poppins"/>
                <a:sym typeface="Poppins"/>
              </a:defRPr>
            </a:lvl7pPr>
            <a:lvl8pPr lvl="7" rtl="0">
              <a:spcBef>
                <a:spcPts val="0"/>
              </a:spcBef>
              <a:spcAft>
                <a:spcPts val="0"/>
              </a:spcAft>
              <a:buClr>
                <a:schemeClr val="lt2"/>
              </a:buClr>
              <a:buSzPts val="1200"/>
              <a:buFont typeface="Poppins"/>
              <a:buNone/>
              <a:defRPr sz="1200">
                <a:solidFill>
                  <a:schemeClr val="lt2"/>
                </a:solidFill>
                <a:latin typeface="Poppins"/>
                <a:ea typeface="Poppins"/>
                <a:cs typeface="Poppins"/>
                <a:sym typeface="Poppins"/>
              </a:defRPr>
            </a:lvl8pPr>
            <a:lvl9pPr lvl="8" rtl="0">
              <a:spcBef>
                <a:spcPts val="0"/>
              </a:spcBef>
              <a:spcAft>
                <a:spcPts val="0"/>
              </a:spcAft>
              <a:buClr>
                <a:schemeClr val="lt2"/>
              </a:buClr>
              <a:buSzPts val="1200"/>
              <a:buFont typeface="Poppins"/>
              <a:buNone/>
              <a:defRPr sz="1200">
                <a:solidFill>
                  <a:schemeClr val="lt2"/>
                </a:solidFill>
                <a:latin typeface="Poppins"/>
                <a:ea typeface="Poppins"/>
                <a:cs typeface="Poppins"/>
                <a:sym typeface="Poppins"/>
              </a:defRPr>
            </a:lvl9pPr>
          </a:lstStyle>
          <a:p>
            <a:endParaRPr/>
          </a:p>
        </p:txBody>
      </p:sp>
      <p:pic>
        <p:nvPicPr>
          <p:cNvPr id="437" name="Google Shape;437;p13"/>
          <p:cNvPicPr preferRelativeResize="0"/>
          <p:nvPr/>
        </p:nvPicPr>
        <p:blipFill>
          <a:blip r:embed="rId2">
            <a:alphaModFix/>
          </a:blip>
          <a:stretch>
            <a:fillRect/>
          </a:stretch>
        </p:blipFill>
        <p:spPr>
          <a:xfrm>
            <a:off x="0" y="5108251"/>
            <a:ext cx="9144000" cy="381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648">
          <p15:clr>
            <a:srgbClr val="FA7B17"/>
          </p15:clr>
        </p15:guide>
        <p15:guide id="2" orient="horz" pos="3068">
          <p15:clr>
            <a:srgbClr val="FA7B17"/>
          </p15:clr>
        </p15:guide>
        <p15:guide id="3" pos="259">
          <p15:clr>
            <a:srgbClr val="FA7B17"/>
          </p15:clr>
        </p15:guide>
        <p15:guide id="4" pos="5501">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One Column">
  <p:cSld name="Title Only 1_3">
    <p:spTree>
      <p:nvGrpSpPr>
        <p:cNvPr id="1" name="Shape 438"/>
        <p:cNvGrpSpPr/>
        <p:nvPr/>
      </p:nvGrpSpPr>
      <p:grpSpPr>
        <a:xfrm>
          <a:off x="0" y="0"/>
          <a:ext cx="0" cy="0"/>
          <a:chOff x="0" y="0"/>
          <a:chExt cx="0" cy="0"/>
        </a:xfrm>
      </p:grpSpPr>
      <p:sp>
        <p:nvSpPr>
          <p:cNvPr id="439" name="Google Shape;439;p14"/>
          <p:cNvSpPr txBox="1">
            <a:spLocks noGrp="1"/>
          </p:cNvSpPr>
          <p:nvPr>
            <p:ph type="title"/>
          </p:nvPr>
        </p:nvSpPr>
        <p:spPr>
          <a:xfrm>
            <a:off x="415625" y="372600"/>
            <a:ext cx="8312700" cy="4587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2000"/>
              <a:buNone/>
              <a:defRPr sz="2000">
                <a:solidFill>
                  <a:schemeClr val="lt1"/>
                </a:solidFill>
              </a:defRPr>
            </a:lvl2pPr>
            <a:lvl3pPr lvl="2" rtl="0">
              <a:spcBef>
                <a:spcPts val="0"/>
              </a:spcBef>
              <a:spcAft>
                <a:spcPts val="0"/>
              </a:spcAft>
              <a:buClr>
                <a:schemeClr val="lt1"/>
              </a:buClr>
              <a:buSzPts val="2000"/>
              <a:buNone/>
              <a:defRPr sz="2000">
                <a:solidFill>
                  <a:schemeClr val="lt1"/>
                </a:solidFill>
              </a:defRPr>
            </a:lvl3pPr>
            <a:lvl4pPr lvl="3" rtl="0">
              <a:spcBef>
                <a:spcPts val="0"/>
              </a:spcBef>
              <a:spcAft>
                <a:spcPts val="0"/>
              </a:spcAft>
              <a:buClr>
                <a:schemeClr val="lt1"/>
              </a:buClr>
              <a:buSzPts val="2000"/>
              <a:buNone/>
              <a:defRPr sz="2000">
                <a:solidFill>
                  <a:schemeClr val="lt1"/>
                </a:solidFill>
              </a:defRPr>
            </a:lvl4pPr>
            <a:lvl5pPr lvl="4" rtl="0">
              <a:spcBef>
                <a:spcPts val="0"/>
              </a:spcBef>
              <a:spcAft>
                <a:spcPts val="0"/>
              </a:spcAft>
              <a:buClr>
                <a:schemeClr val="lt1"/>
              </a:buClr>
              <a:buSzPts val="2000"/>
              <a:buNone/>
              <a:defRPr sz="2000">
                <a:solidFill>
                  <a:schemeClr val="lt1"/>
                </a:solidFill>
              </a:defRPr>
            </a:lvl5pPr>
            <a:lvl6pPr lvl="5" rtl="0">
              <a:spcBef>
                <a:spcPts val="0"/>
              </a:spcBef>
              <a:spcAft>
                <a:spcPts val="0"/>
              </a:spcAft>
              <a:buClr>
                <a:schemeClr val="lt1"/>
              </a:buClr>
              <a:buSzPts val="2000"/>
              <a:buNone/>
              <a:defRPr sz="2000">
                <a:solidFill>
                  <a:schemeClr val="lt1"/>
                </a:solidFill>
              </a:defRPr>
            </a:lvl6pPr>
            <a:lvl7pPr lvl="6" rtl="0">
              <a:spcBef>
                <a:spcPts val="0"/>
              </a:spcBef>
              <a:spcAft>
                <a:spcPts val="0"/>
              </a:spcAft>
              <a:buClr>
                <a:schemeClr val="lt1"/>
              </a:buClr>
              <a:buSzPts val="2000"/>
              <a:buNone/>
              <a:defRPr sz="2000">
                <a:solidFill>
                  <a:schemeClr val="lt1"/>
                </a:solidFill>
              </a:defRPr>
            </a:lvl7pPr>
            <a:lvl8pPr lvl="7" rtl="0">
              <a:spcBef>
                <a:spcPts val="0"/>
              </a:spcBef>
              <a:spcAft>
                <a:spcPts val="0"/>
              </a:spcAft>
              <a:buClr>
                <a:schemeClr val="lt1"/>
              </a:buClr>
              <a:buSzPts val="2000"/>
              <a:buNone/>
              <a:defRPr sz="2000">
                <a:solidFill>
                  <a:schemeClr val="lt1"/>
                </a:solidFill>
              </a:defRPr>
            </a:lvl8pPr>
            <a:lvl9pPr lvl="8" rtl="0">
              <a:spcBef>
                <a:spcPts val="0"/>
              </a:spcBef>
              <a:spcAft>
                <a:spcPts val="0"/>
              </a:spcAft>
              <a:buClr>
                <a:schemeClr val="lt1"/>
              </a:buClr>
              <a:buSzPts val="2000"/>
              <a:buNone/>
              <a:defRPr sz="2000">
                <a:solidFill>
                  <a:schemeClr val="lt1"/>
                </a:solidFill>
              </a:defRPr>
            </a:lvl9pPr>
          </a:lstStyle>
          <a:p>
            <a:endParaRPr/>
          </a:p>
        </p:txBody>
      </p:sp>
      <p:sp>
        <p:nvSpPr>
          <p:cNvPr id="440" name="Google Shape;440;p14"/>
          <p:cNvSpPr/>
          <p:nvPr/>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b="0" i="0" u="none" strike="noStrike" cap="none">
                <a:solidFill>
                  <a:schemeClr val="lt1"/>
                </a:solidFill>
                <a:latin typeface="Calibri"/>
                <a:ea typeface="Calibri"/>
                <a:cs typeface="Calibri"/>
                <a:sym typeface="Calibri"/>
              </a:rPr>
              <a:t>‹#›</a:t>
            </a:fld>
            <a:endParaRPr sz="700" b="0" i="0" u="none" strike="noStrike" cap="none">
              <a:solidFill>
                <a:schemeClr val="lt1"/>
              </a:solidFill>
              <a:latin typeface="Calibri"/>
              <a:ea typeface="Calibri"/>
              <a:cs typeface="Calibri"/>
              <a:sym typeface="Calibri"/>
            </a:endParaRPr>
          </a:p>
        </p:txBody>
      </p:sp>
      <p:sp>
        <p:nvSpPr>
          <p:cNvPr id="441" name="Google Shape;441;p14"/>
          <p:cNvSpPr/>
          <p:nvPr/>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442" name="Google Shape;442;p14"/>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443" name="Google Shape;443;p14"/>
          <p:cNvSpPr txBox="1">
            <a:spLocks noGrp="1"/>
          </p:cNvSpPr>
          <p:nvPr>
            <p:ph type="body" idx="1"/>
          </p:nvPr>
        </p:nvSpPr>
        <p:spPr>
          <a:xfrm>
            <a:off x="415625" y="1009650"/>
            <a:ext cx="8312700" cy="3638700"/>
          </a:xfrm>
          <a:prstGeom prst="rect">
            <a:avLst/>
          </a:prstGeom>
        </p:spPr>
        <p:txBody>
          <a:bodyPr spcFirstLastPara="1" wrap="square" lIns="0" tIns="0" rIns="0" bIns="0" anchor="t" anchorCtr="0">
            <a:noAutofit/>
          </a:bodyPr>
          <a:lstStyle>
            <a:lvl1pPr marL="457200" lvl="0" indent="-292100" rtl="0">
              <a:spcBef>
                <a:spcPts val="0"/>
              </a:spcBef>
              <a:spcAft>
                <a:spcPts val="0"/>
              </a:spcAft>
              <a:buSzPts val="1000"/>
              <a:buChar char="●"/>
              <a:defRPr sz="1000"/>
            </a:lvl1pPr>
            <a:lvl2pPr marL="914400" lvl="1" indent="-292100" rtl="0">
              <a:spcBef>
                <a:spcPts val="400"/>
              </a:spcBef>
              <a:spcAft>
                <a:spcPts val="0"/>
              </a:spcAft>
              <a:buSzPts val="1000"/>
              <a:buChar char="○"/>
              <a:defRPr sz="1000"/>
            </a:lvl2pPr>
            <a:lvl3pPr marL="1371600" lvl="2" indent="-292100" rtl="0">
              <a:spcBef>
                <a:spcPts val="400"/>
              </a:spcBef>
              <a:spcAft>
                <a:spcPts val="0"/>
              </a:spcAft>
              <a:buSzPts val="1000"/>
              <a:buChar char="■"/>
              <a:defRPr sz="1000"/>
            </a:lvl3pPr>
            <a:lvl4pPr marL="1828800" lvl="3" indent="-292100" rtl="0">
              <a:spcBef>
                <a:spcPts val="400"/>
              </a:spcBef>
              <a:spcAft>
                <a:spcPts val="0"/>
              </a:spcAft>
              <a:buSzPts val="1000"/>
              <a:buChar char="●"/>
              <a:defRPr sz="1000"/>
            </a:lvl4pPr>
            <a:lvl5pPr marL="2286000" lvl="4" indent="-292100" rtl="0">
              <a:spcBef>
                <a:spcPts val="400"/>
              </a:spcBef>
              <a:spcAft>
                <a:spcPts val="0"/>
              </a:spcAft>
              <a:buSzPts val="1000"/>
              <a:buChar char="○"/>
              <a:defRPr sz="1000"/>
            </a:lvl5pPr>
            <a:lvl6pPr marL="2743200" lvl="5" indent="-292100" rtl="0">
              <a:spcBef>
                <a:spcPts val="400"/>
              </a:spcBef>
              <a:spcAft>
                <a:spcPts val="0"/>
              </a:spcAft>
              <a:buSzPts val="1000"/>
              <a:buChar char="■"/>
              <a:defRPr sz="1000"/>
            </a:lvl6pPr>
            <a:lvl7pPr marL="3200400" lvl="6" indent="-292100" rtl="0">
              <a:spcBef>
                <a:spcPts val="400"/>
              </a:spcBef>
              <a:spcAft>
                <a:spcPts val="0"/>
              </a:spcAft>
              <a:buSzPts val="1000"/>
              <a:buChar char="●"/>
              <a:defRPr sz="1000"/>
            </a:lvl7pPr>
            <a:lvl8pPr marL="3657600" lvl="7" indent="-292100" rtl="0">
              <a:spcBef>
                <a:spcPts val="400"/>
              </a:spcBef>
              <a:spcAft>
                <a:spcPts val="0"/>
              </a:spcAft>
              <a:buSzPts val="1000"/>
              <a:buChar char="○"/>
              <a:defRPr sz="1000"/>
            </a:lvl8pPr>
            <a:lvl9pPr marL="4114800" lvl="8" indent="-292100" rtl="0">
              <a:spcBef>
                <a:spcPts val="400"/>
              </a:spcBef>
              <a:spcAft>
                <a:spcPts val="400"/>
              </a:spcAft>
              <a:buSzPts val="1000"/>
              <a:buChar char="■"/>
              <a:defRPr sz="1000"/>
            </a:lvl9pPr>
          </a:lstStyle>
          <a:p>
            <a:endParaRPr/>
          </a:p>
        </p:txBody>
      </p:sp>
      <p:pic>
        <p:nvPicPr>
          <p:cNvPr id="444" name="Google Shape;444;p14"/>
          <p:cNvPicPr preferRelativeResize="0"/>
          <p:nvPr/>
        </p:nvPicPr>
        <p:blipFill>
          <a:blip r:embed="rId2">
            <a:alphaModFix/>
          </a:blip>
          <a:stretch>
            <a:fillRect/>
          </a:stretch>
        </p:blipFill>
        <p:spPr>
          <a:xfrm>
            <a:off x="0" y="5108251"/>
            <a:ext cx="9144000" cy="381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518">
          <p15:clr>
            <a:srgbClr val="FA7B17"/>
          </p15:clr>
        </p15:guide>
        <p15:guide id="2" orient="horz" pos="3068">
          <p15:clr>
            <a:srgbClr val="FA7B17"/>
          </p15:clr>
        </p15:guide>
        <p15:guide id="3" pos="259">
          <p15:clr>
            <a:srgbClr val="FA7B17"/>
          </p15:clr>
        </p15:guide>
        <p15:guide id="4" pos="5501">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One Column with Headings">
  <p:cSld name="Title Only 1_3_2">
    <p:spTree>
      <p:nvGrpSpPr>
        <p:cNvPr id="1" name="Shape 445"/>
        <p:cNvGrpSpPr/>
        <p:nvPr/>
      </p:nvGrpSpPr>
      <p:grpSpPr>
        <a:xfrm>
          <a:off x="0" y="0"/>
          <a:ext cx="0" cy="0"/>
          <a:chOff x="0" y="0"/>
          <a:chExt cx="0" cy="0"/>
        </a:xfrm>
      </p:grpSpPr>
      <p:sp>
        <p:nvSpPr>
          <p:cNvPr id="446" name="Google Shape;446;p15"/>
          <p:cNvSpPr txBox="1">
            <a:spLocks noGrp="1"/>
          </p:cNvSpPr>
          <p:nvPr>
            <p:ph type="title"/>
          </p:nvPr>
        </p:nvSpPr>
        <p:spPr>
          <a:xfrm>
            <a:off x="415625" y="372600"/>
            <a:ext cx="8312700" cy="4587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2000"/>
              <a:buNone/>
              <a:defRPr sz="2000">
                <a:solidFill>
                  <a:schemeClr val="lt1"/>
                </a:solidFill>
              </a:defRPr>
            </a:lvl2pPr>
            <a:lvl3pPr lvl="2" rtl="0">
              <a:spcBef>
                <a:spcPts val="0"/>
              </a:spcBef>
              <a:spcAft>
                <a:spcPts val="0"/>
              </a:spcAft>
              <a:buClr>
                <a:schemeClr val="lt1"/>
              </a:buClr>
              <a:buSzPts val="2000"/>
              <a:buNone/>
              <a:defRPr sz="2000">
                <a:solidFill>
                  <a:schemeClr val="lt1"/>
                </a:solidFill>
              </a:defRPr>
            </a:lvl3pPr>
            <a:lvl4pPr lvl="3" rtl="0">
              <a:spcBef>
                <a:spcPts val="0"/>
              </a:spcBef>
              <a:spcAft>
                <a:spcPts val="0"/>
              </a:spcAft>
              <a:buClr>
                <a:schemeClr val="lt1"/>
              </a:buClr>
              <a:buSzPts val="2000"/>
              <a:buNone/>
              <a:defRPr sz="2000">
                <a:solidFill>
                  <a:schemeClr val="lt1"/>
                </a:solidFill>
              </a:defRPr>
            </a:lvl4pPr>
            <a:lvl5pPr lvl="4" rtl="0">
              <a:spcBef>
                <a:spcPts val="0"/>
              </a:spcBef>
              <a:spcAft>
                <a:spcPts val="0"/>
              </a:spcAft>
              <a:buClr>
                <a:schemeClr val="lt1"/>
              </a:buClr>
              <a:buSzPts val="2000"/>
              <a:buNone/>
              <a:defRPr sz="2000">
                <a:solidFill>
                  <a:schemeClr val="lt1"/>
                </a:solidFill>
              </a:defRPr>
            </a:lvl5pPr>
            <a:lvl6pPr lvl="5" rtl="0">
              <a:spcBef>
                <a:spcPts val="0"/>
              </a:spcBef>
              <a:spcAft>
                <a:spcPts val="0"/>
              </a:spcAft>
              <a:buClr>
                <a:schemeClr val="lt1"/>
              </a:buClr>
              <a:buSzPts val="2000"/>
              <a:buNone/>
              <a:defRPr sz="2000">
                <a:solidFill>
                  <a:schemeClr val="lt1"/>
                </a:solidFill>
              </a:defRPr>
            </a:lvl6pPr>
            <a:lvl7pPr lvl="6" rtl="0">
              <a:spcBef>
                <a:spcPts val="0"/>
              </a:spcBef>
              <a:spcAft>
                <a:spcPts val="0"/>
              </a:spcAft>
              <a:buClr>
                <a:schemeClr val="lt1"/>
              </a:buClr>
              <a:buSzPts val="2000"/>
              <a:buNone/>
              <a:defRPr sz="2000">
                <a:solidFill>
                  <a:schemeClr val="lt1"/>
                </a:solidFill>
              </a:defRPr>
            </a:lvl7pPr>
            <a:lvl8pPr lvl="7" rtl="0">
              <a:spcBef>
                <a:spcPts val="0"/>
              </a:spcBef>
              <a:spcAft>
                <a:spcPts val="0"/>
              </a:spcAft>
              <a:buClr>
                <a:schemeClr val="lt1"/>
              </a:buClr>
              <a:buSzPts val="2000"/>
              <a:buNone/>
              <a:defRPr sz="2000">
                <a:solidFill>
                  <a:schemeClr val="lt1"/>
                </a:solidFill>
              </a:defRPr>
            </a:lvl8pPr>
            <a:lvl9pPr lvl="8" rtl="0">
              <a:spcBef>
                <a:spcPts val="0"/>
              </a:spcBef>
              <a:spcAft>
                <a:spcPts val="0"/>
              </a:spcAft>
              <a:buClr>
                <a:schemeClr val="lt1"/>
              </a:buClr>
              <a:buSzPts val="2000"/>
              <a:buNone/>
              <a:defRPr sz="2000">
                <a:solidFill>
                  <a:schemeClr val="lt1"/>
                </a:solidFill>
              </a:defRPr>
            </a:lvl9pPr>
          </a:lstStyle>
          <a:p>
            <a:endParaRPr/>
          </a:p>
        </p:txBody>
      </p:sp>
      <p:sp>
        <p:nvSpPr>
          <p:cNvPr id="447" name="Google Shape;447;p15"/>
          <p:cNvSpPr/>
          <p:nvPr/>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b="0" i="0" u="none" strike="noStrike" cap="none">
                <a:solidFill>
                  <a:schemeClr val="lt1"/>
                </a:solidFill>
                <a:latin typeface="Calibri"/>
                <a:ea typeface="Calibri"/>
                <a:cs typeface="Calibri"/>
                <a:sym typeface="Calibri"/>
              </a:rPr>
              <a:t>‹#›</a:t>
            </a:fld>
            <a:endParaRPr sz="700" b="0" i="0" u="none" strike="noStrike" cap="none">
              <a:solidFill>
                <a:schemeClr val="lt1"/>
              </a:solidFill>
              <a:latin typeface="Calibri"/>
              <a:ea typeface="Calibri"/>
              <a:cs typeface="Calibri"/>
              <a:sym typeface="Calibri"/>
            </a:endParaRPr>
          </a:p>
        </p:txBody>
      </p:sp>
      <p:sp>
        <p:nvSpPr>
          <p:cNvPr id="448" name="Google Shape;448;p15"/>
          <p:cNvSpPr/>
          <p:nvPr/>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449" name="Google Shape;449;p15"/>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450" name="Google Shape;450;p15"/>
          <p:cNvSpPr txBox="1">
            <a:spLocks noGrp="1"/>
          </p:cNvSpPr>
          <p:nvPr>
            <p:ph type="body" idx="1"/>
          </p:nvPr>
        </p:nvSpPr>
        <p:spPr>
          <a:xfrm>
            <a:off x="415625" y="1409550"/>
            <a:ext cx="8312700" cy="3238800"/>
          </a:xfrm>
          <a:prstGeom prst="rect">
            <a:avLst/>
          </a:prstGeom>
        </p:spPr>
        <p:txBody>
          <a:bodyPr spcFirstLastPara="1" wrap="square" lIns="0" tIns="0" rIns="0" bIns="0" anchor="t" anchorCtr="0">
            <a:noAutofit/>
          </a:bodyPr>
          <a:lstStyle>
            <a:lvl1pPr marL="457200" lvl="0" indent="-292100" rtl="0">
              <a:spcBef>
                <a:spcPts val="0"/>
              </a:spcBef>
              <a:spcAft>
                <a:spcPts val="0"/>
              </a:spcAft>
              <a:buSzPts val="1000"/>
              <a:buChar char="●"/>
              <a:defRPr sz="1000"/>
            </a:lvl1pPr>
            <a:lvl2pPr marL="914400" lvl="1" indent="-292100" rtl="0">
              <a:spcBef>
                <a:spcPts val="400"/>
              </a:spcBef>
              <a:spcAft>
                <a:spcPts val="0"/>
              </a:spcAft>
              <a:buSzPts val="1000"/>
              <a:buChar char="○"/>
              <a:defRPr sz="1000"/>
            </a:lvl2pPr>
            <a:lvl3pPr marL="1371600" lvl="2" indent="-292100" rtl="0">
              <a:spcBef>
                <a:spcPts val="400"/>
              </a:spcBef>
              <a:spcAft>
                <a:spcPts val="0"/>
              </a:spcAft>
              <a:buSzPts val="1000"/>
              <a:buChar char="■"/>
              <a:defRPr sz="1000"/>
            </a:lvl3pPr>
            <a:lvl4pPr marL="1828800" lvl="3" indent="-292100" rtl="0">
              <a:spcBef>
                <a:spcPts val="400"/>
              </a:spcBef>
              <a:spcAft>
                <a:spcPts val="0"/>
              </a:spcAft>
              <a:buSzPts val="1000"/>
              <a:buChar char="●"/>
              <a:defRPr sz="1000"/>
            </a:lvl4pPr>
            <a:lvl5pPr marL="2286000" lvl="4" indent="-292100" rtl="0">
              <a:spcBef>
                <a:spcPts val="400"/>
              </a:spcBef>
              <a:spcAft>
                <a:spcPts val="0"/>
              </a:spcAft>
              <a:buSzPts val="1000"/>
              <a:buChar char="○"/>
              <a:defRPr sz="1000"/>
            </a:lvl5pPr>
            <a:lvl6pPr marL="2743200" lvl="5" indent="-292100" rtl="0">
              <a:spcBef>
                <a:spcPts val="400"/>
              </a:spcBef>
              <a:spcAft>
                <a:spcPts val="0"/>
              </a:spcAft>
              <a:buSzPts val="1000"/>
              <a:buChar char="■"/>
              <a:defRPr sz="1000"/>
            </a:lvl6pPr>
            <a:lvl7pPr marL="3200400" lvl="6" indent="-292100" rtl="0">
              <a:spcBef>
                <a:spcPts val="400"/>
              </a:spcBef>
              <a:spcAft>
                <a:spcPts val="0"/>
              </a:spcAft>
              <a:buSzPts val="1000"/>
              <a:buChar char="●"/>
              <a:defRPr sz="1000"/>
            </a:lvl7pPr>
            <a:lvl8pPr marL="3657600" lvl="7" indent="-292100" rtl="0">
              <a:spcBef>
                <a:spcPts val="400"/>
              </a:spcBef>
              <a:spcAft>
                <a:spcPts val="0"/>
              </a:spcAft>
              <a:buSzPts val="1000"/>
              <a:buChar char="○"/>
              <a:defRPr sz="1000"/>
            </a:lvl8pPr>
            <a:lvl9pPr marL="4114800" lvl="8" indent="-292100" rtl="0">
              <a:spcBef>
                <a:spcPts val="400"/>
              </a:spcBef>
              <a:spcAft>
                <a:spcPts val="400"/>
              </a:spcAft>
              <a:buSzPts val="1000"/>
              <a:buChar char="■"/>
              <a:defRPr sz="1000"/>
            </a:lvl9pPr>
          </a:lstStyle>
          <a:p>
            <a:endParaRPr/>
          </a:p>
        </p:txBody>
      </p:sp>
      <p:sp>
        <p:nvSpPr>
          <p:cNvPr id="451" name="Google Shape;451;p15"/>
          <p:cNvSpPr txBox="1">
            <a:spLocks noGrp="1"/>
          </p:cNvSpPr>
          <p:nvPr>
            <p:ph type="subTitle" idx="2"/>
          </p:nvPr>
        </p:nvSpPr>
        <p:spPr>
          <a:xfrm>
            <a:off x="415550" y="975400"/>
            <a:ext cx="8312700" cy="2604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1200"/>
              <a:buNone/>
              <a:defRPr sz="1200" b="1">
                <a:solidFill>
                  <a:schemeClr val="accent1"/>
                </a:solidFill>
              </a:defRPr>
            </a:lvl1pPr>
            <a:lvl2pPr lvl="1" rtl="0">
              <a:spcBef>
                <a:spcPts val="0"/>
              </a:spcBef>
              <a:spcAft>
                <a:spcPts val="0"/>
              </a:spcAft>
              <a:buClr>
                <a:schemeClr val="accent1"/>
              </a:buClr>
              <a:buSzPts val="1200"/>
              <a:buNone/>
              <a:defRPr sz="1200">
                <a:solidFill>
                  <a:schemeClr val="accent1"/>
                </a:solidFill>
              </a:defRPr>
            </a:lvl2pPr>
            <a:lvl3pPr lvl="2" rtl="0">
              <a:spcBef>
                <a:spcPts val="0"/>
              </a:spcBef>
              <a:spcAft>
                <a:spcPts val="0"/>
              </a:spcAft>
              <a:buClr>
                <a:schemeClr val="accent1"/>
              </a:buClr>
              <a:buSzPts val="1200"/>
              <a:buNone/>
              <a:defRPr sz="1200">
                <a:solidFill>
                  <a:schemeClr val="accent1"/>
                </a:solidFill>
              </a:defRPr>
            </a:lvl3pPr>
            <a:lvl4pPr lvl="3" rtl="0">
              <a:spcBef>
                <a:spcPts val="0"/>
              </a:spcBef>
              <a:spcAft>
                <a:spcPts val="0"/>
              </a:spcAft>
              <a:buClr>
                <a:schemeClr val="accent1"/>
              </a:buClr>
              <a:buSzPts val="1200"/>
              <a:buNone/>
              <a:defRPr sz="1200">
                <a:solidFill>
                  <a:schemeClr val="accent1"/>
                </a:solidFill>
              </a:defRPr>
            </a:lvl4pPr>
            <a:lvl5pPr lvl="4" rtl="0">
              <a:spcBef>
                <a:spcPts val="0"/>
              </a:spcBef>
              <a:spcAft>
                <a:spcPts val="0"/>
              </a:spcAft>
              <a:buClr>
                <a:schemeClr val="accent1"/>
              </a:buClr>
              <a:buSzPts val="1200"/>
              <a:buNone/>
              <a:defRPr sz="1200">
                <a:solidFill>
                  <a:schemeClr val="accent1"/>
                </a:solidFill>
              </a:defRPr>
            </a:lvl5pPr>
            <a:lvl6pPr lvl="5" rtl="0">
              <a:spcBef>
                <a:spcPts val="0"/>
              </a:spcBef>
              <a:spcAft>
                <a:spcPts val="0"/>
              </a:spcAft>
              <a:buClr>
                <a:schemeClr val="accent1"/>
              </a:buClr>
              <a:buSzPts val="1200"/>
              <a:buNone/>
              <a:defRPr sz="1200">
                <a:solidFill>
                  <a:schemeClr val="accent1"/>
                </a:solidFill>
              </a:defRPr>
            </a:lvl6pPr>
            <a:lvl7pPr lvl="6" rtl="0">
              <a:spcBef>
                <a:spcPts val="0"/>
              </a:spcBef>
              <a:spcAft>
                <a:spcPts val="0"/>
              </a:spcAft>
              <a:buClr>
                <a:schemeClr val="accent1"/>
              </a:buClr>
              <a:buSzPts val="1200"/>
              <a:buNone/>
              <a:defRPr sz="1200">
                <a:solidFill>
                  <a:schemeClr val="accent1"/>
                </a:solidFill>
              </a:defRPr>
            </a:lvl7pPr>
            <a:lvl8pPr lvl="7" rtl="0">
              <a:spcBef>
                <a:spcPts val="0"/>
              </a:spcBef>
              <a:spcAft>
                <a:spcPts val="0"/>
              </a:spcAft>
              <a:buClr>
                <a:schemeClr val="accent1"/>
              </a:buClr>
              <a:buSzPts val="1200"/>
              <a:buNone/>
              <a:defRPr sz="1200">
                <a:solidFill>
                  <a:schemeClr val="accent1"/>
                </a:solidFill>
              </a:defRPr>
            </a:lvl8pPr>
            <a:lvl9pPr lvl="8" rtl="0">
              <a:spcBef>
                <a:spcPts val="0"/>
              </a:spcBef>
              <a:spcAft>
                <a:spcPts val="0"/>
              </a:spcAft>
              <a:buClr>
                <a:schemeClr val="accent1"/>
              </a:buClr>
              <a:buSzPts val="1200"/>
              <a:buNone/>
              <a:defRPr sz="1200">
                <a:solidFill>
                  <a:schemeClr val="accent1"/>
                </a:solidFill>
              </a:defRPr>
            </a:lvl9pPr>
          </a:lstStyle>
          <a:p>
            <a:endParaRPr/>
          </a:p>
        </p:txBody>
      </p:sp>
      <p:pic>
        <p:nvPicPr>
          <p:cNvPr id="452" name="Google Shape;452;p15"/>
          <p:cNvPicPr preferRelativeResize="0"/>
          <p:nvPr/>
        </p:nvPicPr>
        <p:blipFill>
          <a:blip r:embed="rId2">
            <a:alphaModFix/>
          </a:blip>
          <a:stretch>
            <a:fillRect/>
          </a:stretch>
        </p:blipFill>
        <p:spPr>
          <a:xfrm>
            <a:off x="0" y="5108251"/>
            <a:ext cx="9144000" cy="381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518">
          <p15:clr>
            <a:srgbClr val="FA7B17"/>
          </p15:clr>
        </p15:guide>
        <p15:guide id="2" orient="horz" pos="3068">
          <p15:clr>
            <a:srgbClr val="FA7B17"/>
          </p15:clr>
        </p15:guide>
        <p15:guide id="3" pos="259">
          <p15:clr>
            <a:srgbClr val="FA7B17"/>
          </p15:clr>
        </p15:guide>
        <p15:guide id="4" pos="5501">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Two Columns">
  <p:cSld name="Title Only 1_3_1_2">
    <p:spTree>
      <p:nvGrpSpPr>
        <p:cNvPr id="1" name="Shape 453"/>
        <p:cNvGrpSpPr/>
        <p:nvPr/>
      </p:nvGrpSpPr>
      <p:grpSpPr>
        <a:xfrm>
          <a:off x="0" y="0"/>
          <a:ext cx="0" cy="0"/>
          <a:chOff x="0" y="0"/>
          <a:chExt cx="0" cy="0"/>
        </a:xfrm>
      </p:grpSpPr>
      <p:sp>
        <p:nvSpPr>
          <p:cNvPr id="454" name="Google Shape;454;p16"/>
          <p:cNvSpPr txBox="1">
            <a:spLocks noGrp="1"/>
          </p:cNvSpPr>
          <p:nvPr>
            <p:ph type="title"/>
          </p:nvPr>
        </p:nvSpPr>
        <p:spPr>
          <a:xfrm>
            <a:off x="415625" y="372600"/>
            <a:ext cx="8312700" cy="4587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2000"/>
              <a:buNone/>
              <a:defRPr sz="2000">
                <a:solidFill>
                  <a:schemeClr val="lt1"/>
                </a:solidFill>
              </a:defRPr>
            </a:lvl2pPr>
            <a:lvl3pPr lvl="2" rtl="0">
              <a:spcBef>
                <a:spcPts val="0"/>
              </a:spcBef>
              <a:spcAft>
                <a:spcPts val="0"/>
              </a:spcAft>
              <a:buClr>
                <a:schemeClr val="lt1"/>
              </a:buClr>
              <a:buSzPts val="2000"/>
              <a:buNone/>
              <a:defRPr sz="2000">
                <a:solidFill>
                  <a:schemeClr val="lt1"/>
                </a:solidFill>
              </a:defRPr>
            </a:lvl3pPr>
            <a:lvl4pPr lvl="3" rtl="0">
              <a:spcBef>
                <a:spcPts val="0"/>
              </a:spcBef>
              <a:spcAft>
                <a:spcPts val="0"/>
              </a:spcAft>
              <a:buClr>
                <a:schemeClr val="lt1"/>
              </a:buClr>
              <a:buSzPts val="2000"/>
              <a:buNone/>
              <a:defRPr sz="2000">
                <a:solidFill>
                  <a:schemeClr val="lt1"/>
                </a:solidFill>
              </a:defRPr>
            </a:lvl4pPr>
            <a:lvl5pPr lvl="4" rtl="0">
              <a:spcBef>
                <a:spcPts val="0"/>
              </a:spcBef>
              <a:spcAft>
                <a:spcPts val="0"/>
              </a:spcAft>
              <a:buClr>
                <a:schemeClr val="lt1"/>
              </a:buClr>
              <a:buSzPts val="2000"/>
              <a:buNone/>
              <a:defRPr sz="2000">
                <a:solidFill>
                  <a:schemeClr val="lt1"/>
                </a:solidFill>
              </a:defRPr>
            </a:lvl5pPr>
            <a:lvl6pPr lvl="5" rtl="0">
              <a:spcBef>
                <a:spcPts val="0"/>
              </a:spcBef>
              <a:spcAft>
                <a:spcPts val="0"/>
              </a:spcAft>
              <a:buClr>
                <a:schemeClr val="lt1"/>
              </a:buClr>
              <a:buSzPts val="2000"/>
              <a:buNone/>
              <a:defRPr sz="2000">
                <a:solidFill>
                  <a:schemeClr val="lt1"/>
                </a:solidFill>
              </a:defRPr>
            </a:lvl6pPr>
            <a:lvl7pPr lvl="6" rtl="0">
              <a:spcBef>
                <a:spcPts val="0"/>
              </a:spcBef>
              <a:spcAft>
                <a:spcPts val="0"/>
              </a:spcAft>
              <a:buClr>
                <a:schemeClr val="lt1"/>
              </a:buClr>
              <a:buSzPts val="2000"/>
              <a:buNone/>
              <a:defRPr sz="2000">
                <a:solidFill>
                  <a:schemeClr val="lt1"/>
                </a:solidFill>
              </a:defRPr>
            </a:lvl7pPr>
            <a:lvl8pPr lvl="7" rtl="0">
              <a:spcBef>
                <a:spcPts val="0"/>
              </a:spcBef>
              <a:spcAft>
                <a:spcPts val="0"/>
              </a:spcAft>
              <a:buClr>
                <a:schemeClr val="lt1"/>
              </a:buClr>
              <a:buSzPts val="2000"/>
              <a:buNone/>
              <a:defRPr sz="2000">
                <a:solidFill>
                  <a:schemeClr val="lt1"/>
                </a:solidFill>
              </a:defRPr>
            </a:lvl8pPr>
            <a:lvl9pPr lvl="8" rtl="0">
              <a:spcBef>
                <a:spcPts val="0"/>
              </a:spcBef>
              <a:spcAft>
                <a:spcPts val="0"/>
              </a:spcAft>
              <a:buClr>
                <a:schemeClr val="lt1"/>
              </a:buClr>
              <a:buSzPts val="2000"/>
              <a:buNone/>
              <a:defRPr sz="2000">
                <a:solidFill>
                  <a:schemeClr val="lt1"/>
                </a:solidFill>
              </a:defRPr>
            </a:lvl9pPr>
          </a:lstStyle>
          <a:p>
            <a:endParaRPr/>
          </a:p>
        </p:txBody>
      </p:sp>
      <p:sp>
        <p:nvSpPr>
          <p:cNvPr id="455" name="Google Shape;455;p16"/>
          <p:cNvSpPr/>
          <p:nvPr/>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b="0" i="0" u="none" strike="noStrike" cap="none">
                <a:solidFill>
                  <a:schemeClr val="lt1"/>
                </a:solidFill>
                <a:latin typeface="Calibri"/>
                <a:ea typeface="Calibri"/>
                <a:cs typeface="Calibri"/>
                <a:sym typeface="Calibri"/>
              </a:rPr>
              <a:t>‹#›</a:t>
            </a:fld>
            <a:endParaRPr sz="700" b="0" i="0" u="none" strike="noStrike" cap="none">
              <a:solidFill>
                <a:schemeClr val="lt1"/>
              </a:solidFill>
              <a:latin typeface="Calibri"/>
              <a:ea typeface="Calibri"/>
              <a:cs typeface="Calibri"/>
              <a:sym typeface="Calibri"/>
            </a:endParaRPr>
          </a:p>
        </p:txBody>
      </p:sp>
      <p:sp>
        <p:nvSpPr>
          <p:cNvPr id="456" name="Google Shape;456;p16"/>
          <p:cNvSpPr/>
          <p:nvPr/>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457" name="Google Shape;457;p16"/>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458" name="Google Shape;458;p16"/>
          <p:cNvSpPr txBox="1">
            <a:spLocks noGrp="1"/>
          </p:cNvSpPr>
          <p:nvPr>
            <p:ph type="body" idx="1"/>
          </p:nvPr>
        </p:nvSpPr>
        <p:spPr>
          <a:xfrm>
            <a:off x="415625" y="1009650"/>
            <a:ext cx="3880200" cy="3638700"/>
          </a:xfrm>
          <a:prstGeom prst="rect">
            <a:avLst/>
          </a:prstGeom>
        </p:spPr>
        <p:txBody>
          <a:bodyPr spcFirstLastPara="1" wrap="square" lIns="0" tIns="0" rIns="0" bIns="0" anchor="t" anchorCtr="0">
            <a:noAutofit/>
          </a:bodyPr>
          <a:lstStyle>
            <a:lvl1pPr marL="457200" lvl="0" indent="-292100" rtl="0">
              <a:spcBef>
                <a:spcPts val="0"/>
              </a:spcBef>
              <a:spcAft>
                <a:spcPts val="0"/>
              </a:spcAft>
              <a:buSzPts val="1000"/>
              <a:buChar char="●"/>
              <a:defRPr sz="1000"/>
            </a:lvl1pPr>
            <a:lvl2pPr marL="914400" lvl="1" indent="-292100" rtl="0">
              <a:spcBef>
                <a:spcPts val="400"/>
              </a:spcBef>
              <a:spcAft>
                <a:spcPts val="0"/>
              </a:spcAft>
              <a:buSzPts val="1000"/>
              <a:buChar char="○"/>
              <a:defRPr sz="1000"/>
            </a:lvl2pPr>
            <a:lvl3pPr marL="1371600" lvl="2" indent="-292100" rtl="0">
              <a:spcBef>
                <a:spcPts val="400"/>
              </a:spcBef>
              <a:spcAft>
                <a:spcPts val="0"/>
              </a:spcAft>
              <a:buSzPts val="1000"/>
              <a:buChar char="■"/>
              <a:defRPr sz="1000"/>
            </a:lvl3pPr>
            <a:lvl4pPr marL="1828800" lvl="3" indent="-292100" rtl="0">
              <a:spcBef>
                <a:spcPts val="400"/>
              </a:spcBef>
              <a:spcAft>
                <a:spcPts val="0"/>
              </a:spcAft>
              <a:buSzPts val="1000"/>
              <a:buChar char="●"/>
              <a:defRPr sz="1000"/>
            </a:lvl4pPr>
            <a:lvl5pPr marL="2286000" lvl="4" indent="-292100" rtl="0">
              <a:spcBef>
                <a:spcPts val="400"/>
              </a:spcBef>
              <a:spcAft>
                <a:spcPts val="0"/>
              </a:spcAft>
              <a:buSzPts val="1000"/>
              <a:buChar char="○"/>
              <a:defRPr sz="1000"/>
            </a:lvl5pPr>
            <a:lvl6pPr marL="2743200" lvl="5" indent="-292100" rtl="0">
              <a:spcBef>
                <a:spcPts val="400"/>
              </a:spcBef>
              <a:spcAft>
                <a:spcPts val="0"/>
              </a:spcAft>
              <a:buSzPts val="1000"/>
              <a:buChar char="■"/>
              <a:defRPr sz="1000"/>
            </a:lvl6pPr>
            <a:lvl7pPr marL="3200400" lvl="6" indent="-292100" rtl="0">
              <a:spcBef>
                <a:spcPts val="400"/>
              </a:spcBef>
              <a:spcAft>
                <a:spcPts val="0"/>
              </a:spcAft>
              <a:buSzPts val="1000"/>
              <a:buChar char="●"/>
              <a:defRPr sz="1000"/>
            </a:lvl7pPr>
            <a:lvl8pPr marL="3657600" lvl="7" indent="-292100" rtl="0">
              <a:spcBef>
                <a:spcPts val="400"/>
              </a:spcBef>
              <a:spcAft>
                <a:spcPts val="0"/>
              </a:spcAft>
              <a:buSzPts val="1000"/>
              <a:buChar char="○"/>
              <a:defRPr sz="1000"/>
            </a:lvl8pPr>
            <a:lvl9pPr marL="4114800" lvl="8" indent="-292100" rtl="0">
              <a:spcBef>
                <a:spcPts val="400"/>
              </a:spcBef>
              <a:spcAft>
                <a:spcPts val="400"/>
              </a:spcAft>
              <a:buSzPts val="1000"/>
              <a:buChar char="■"/>
              <a:defRPr sz="1000"/>
            </a:lvl9pPr>
          </a:lstStyle>
          <a:p>
            <a:endParaRPr/>
          </a:p>
        </p:txBody>
      </p:sp>
      <p:sp>
        <p:nvSpPr>
          <p:cNvPr id="459" name="Google Shape;459;p16"/>
          <p:cNvSpPr txBox="1">
            <a:spLocks noGrp="1"/>
          </p:cNvSpPr>
          <p:nvPr>
            <p:ph type="body" idx="2"/>
          </p:nvPr>
        </p:nvSpPr>
        <p:spPr>
          <a:xfrm>
            <a:off x="4844750" y="1009650"/>
            <a:ext cx="3880200" cy="3638700"/>
          </a:xfrm>
          <a:prstGeom prst="rect">
            <a:avLst/>
          </a:prstGeom>
        </p:spPr>
        <p:txBody>
          <a:bodyPr spcFirstLastPara="1" wrap="square" lIns="0" tIns="0" rIns="0" bIns="0" anchor="t" anchorCtr="0">
            <a:noAutofit/>
          </a:bodyPr>
          <a:lstStyle>
            <a:lvl1pPr marL="457200" lvl="0" indent="-292100" rtl="0">
              <a:spcBef>
                <a:spcPts val="0"/>
              </a:spcBef>
              <a:spcAft>
                <a:spcPts val="0"/>
              </a:spcAft>
              <a:buSzPts val="1000"/>
              <a:buChar char="●"/>
              <a:defRPr sz="1000"/>
            </a:lvl1pPr>
            <a:lvl2pPr marL="914400" lvl="1" indent="-292100" rtl="0">
              <a:spcBef>
                <a:spcPts val="400"/>
              </a:spcBef>
              <a:spcAft>
                <a:spcPts val="0"/>
              </a:spcAft>
              <a:buSzPts val="1000"/>
              <a:buChar char="○"/>
              <a:defRPr sz="1000"/>
            </a:lvl2pPr>
            <a:lvl3pPr marL="1371600" lvl="2" indent="-292100" rtl="0">
              <a:spcBef>
                <a:spcPts val="400"/>
              </a:spcBef>
              <a:spcAft>
                <a:spcPts val="0"/>
              </a:spcAft>
              <a:buSzPts val="1000"/>
              <a:buChar char="■"/>
              <a:defRPr sz="1000"/>
            </a:lvl3pPr>
            <a:lvl4pPr marL="1828800" lvl="3" indent="-292100" rtl="0">
              <a:spcBef>
                <a:spcPts val="400"/>
              </a:spcBef>
              <a:spcAft>
                <a:spcPts val="0"/>
              </a:spcAft>
              <a:buSzPts val="1000"/>
              <a:buChar char="●"/>
              <a:defRPr sz="1000"/>
            </a:lvl4pPr>
            <a:lvl5pPr marL="2286000" lvl="4" indent="-292100" rtl="0">
              <a:spcBef>
                <a:spcPts val="400"/>
              </a:spcBef>
              <a:spcAft>
                <a:spcPts val="0"/>
              </a:spcAft>
              <a:buSzPts val="1000"/>
              <a:buChar char="○"/>
              <a:defRPr sz="1000"/>
            </a:lvl5pPr>
            <a:lvl6pPr marL="2743200" lvl="5" indent="-292100" rtl="0">
              <a:spcBef>
                <a:spcPts val="400"/>
              </a:spcBef>
              <a:spcAft>
                <a:spcPts val="0"/>
              </a:spcAft>
              <a:buSzPts val="1000"/>
              <a:buChar char="■"/>
              <a:defRPr sz="1000"/>
            </a:lvl6pPr>
            <a:lvl7pPr marL="3200400" lvl="6" indent="-292100" rtl="0">
              <a:spcBef>
                <a:spcPts val="400"/>
              </a:spcBef>
              <a:spcAft>
                <a:spcPts val="0"/>
              </a:spcAft>
              <a:buSzPts val="1000"/>
              <a:buChar char="●"/>
              <a:defRPr sz="1000"/>
            </a:lvl7pPr>
            <a:lvl8pPr marL="3657600" lvl="7" indent="-292100" rtl="0">
              <a:spcBef>
                <a:spcPts val="400"/>
              </a:spcBef>
              <a:spcAft>
                <a:spcPts val="0"/>
              </a:spcAft>
              <a:buSzPts val="1000"/>
              <a:buChar char="○"/>
              <a:defRPr sz="1000"/>
            </a:lvl8pPr>
            <a:lvl9pPr marL="4114800" lvl="8" indent="-292100" rtl="0">
              <a:spcBef>
                <a:spcPts val="400"/>
              </a:spcBef>
              <a:spcAft>
                <a:spcPts val="400"/>
              </a:spcAft>
              <a:buSzPts val="1000"/>
              <a:buChar char="■"/>
              <a:defRPr sz="1000"/>
            </a:lvl9pPr>
          </a:lstStyle>
          <a:p>
            <a:endParaRPr/>
          </a:p>
        </p:txBody>
      </p:sp>
      <p:pic>
        <p:nvPicPr>
          <p:cNvPr id="460" name="Google Shape;460;p16"/>
          <p:cNvPicPr preferRelativeResize="0"/>
          <p:nvPr/>
        </p:nvPicPr>
        <p:blipFill>
          <a:blip r:embed="rId2">
            <a:alphaModFix/>
          </a:blip>
          <a:stretch>
            <a:fillRect/>
          </a:stretch>
        </p:blipFill>
        <p:spPr>
          <a:xfrm>
            <a:off x="0" y="5108251"/>
            <a:ext cx="9144000" cy="381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518">
          <p15:clr>
            <a:srgbClr val="FA7B17"/>
          </p15:clr>
        </p15:guide>
        <p15:guide id="2" orient="horz" pos="3068">
          <p15:clr>
            <a:srgbClr val="FA7B17"/>
          </p15:clr>
        </p15:guide>
        <p15:guide id="3" pos="259">
          <p15:clr>
            <a:srgbClr val="FA7B17"/>
          </p15:clr>
        </p15:guide>
        <p15:guide id="4" pos="5501">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wo Columns with Headings">
  <p:cSld name="Title Only 1_3_2_1">
    <p:spTree>
      <p:nvGrpSpPr>
        <p:cNvPr id="1" name="Shape 461"/>
        <p:cNvGrpSpPr/>
        <p:nvPr/>
      </p:nvGrpSpPr>
      <p:grpSpPr>
        <a:xfrm>
          <a:off x="0" y="0"/>
          <a:ext cx="0" cy="0"/>
          <a:chOff x="0" y="0"/>
          <a:chExt cx="0" cy="0"/>
        </a:xfrm>
      </p:grpSpPr>
      <p:sp>
        <p:nvSpPr>
          <p:cNvPr id="462" name="Google Shape;462;p17"/>
          <p:cNvSpPr txBox="1">
            <a:spLocks noGrp="1"/>
          </p:cNvSpPr>
          <p:nvPr>
            <p:ph type="title"/>
          </p:nvPr>
        </p:nvSpPr>
        <p:spPr>
          <a:xfrm>
            <a:off x="415625" y="372600"/>
            <a:ext cx="8312700" cy="4587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2000"/>
              <a:buNone/>
              <a:defRPr sz="2000">
                <a:solidFill>
                  <a:schemeClr val="lt1"/>
                </a:solidFill>
              </a:defRPr>
            </a:lvl2pPr>
            <a:lvl3pPr lvl="2" rtl="0">
              <a:spcBef>
                <a:spcPts val="0"/>
              </a:spcBef>
              <a:spcAft>
                <a:spcPts val="0"/>
              </a:spcAft>
              <a:buClr>
                <a:schemeClr val="lt1"/>
              </a:buClr>
              <a:buSzPts val="2000"/>
              <a:buNone/>
              <a:defRPr sz="2000">
                <a:solidFill>
                  <a:schemeClr val="lt1"/>
                </a:solidFill>
              </a:defRPr>
            </a:lvl3pPr>
            <a:lvl4pPr lvl="3" rtl="0">
              <a:spcBef>
                <a:spcPts val="0"/>
              </a:spcBef>
              <a:spcAft>
                <a:spcPts val="0"/>
              </a:spcAft>
              <a:buClr>
                <a:schemeClr val="lt1"/>
              </a:buClr>
              <a:buSzPts val="2000"/>
              <a:buNone/>
              <a:defRPr sz="2000">
                <a:solidFill>
                  <a:schemeClr val="lt1"/>
                </a:solidFill>
              </a:defRPr>
            </a:lvl4pPr>
            <a:lvl5pPr lvl="4" rtl="0">
              <a:spcBef>
                <a:spcPts val="0"/>
              </a:spcBef>
              <a:spcAft>
                <a:spcPts val="0"/>
              </a:spcAft>
              <a:buClr>
                <a:schemeClr val="lt1"/>
              </a:buClr>
              <a:buSzPts val="2000"/>
              <a:buNone/>
              <a:defRPr sz="2000">
                <a:solidFill>
                  <a:schemeClr val="lt1"/>
                </a:solidFill>
              </a:defRPr>
            </a:lvl5pPr>
            <a:lvl6pPr lvl="5" rtl="0">
              <a:spcBef>
                <a:spcPts val="0"/>
              </a:spcBef>
              <a:spcAft>
                <a:spcPts val="0"/>
              </a:spcAft>
              <a:buClr>
                <a:schemeClr val="lt1"/>
              </a:buClr>
              <a:buSzPts val="2000"/>
              <a:buNone/>
              <a:defRPr sz="2000">
                <a:solidFill>
                  <a:schemeClr val="lt1"/>
                </a:solidFill>
              </a:defRPr>
            </a:lvl6pPr>
            <a:lvl7pPr lvl="6" rtl="0">
              <a:spcBef>
                <a:spcPts val="0"/>
              </a:spcBef>
              <a:spcAft>
                <a:spcPts val="0"/>
              </a:spcAft>
              <a:buClr>
                <a:schemeClr val="lt1"/>
              </a:buClr>
              <a:buSzPts val="2000"/>
              <a:buNone/>
              <a:defRPr sz="2000">
                <a:solidFill>
                  <a:schemeClr val="lt1"/>
                </a:solidFill>
              </a:defRPr>
            </a:lvl7pPr>
            <a:lvl8pPr lvl="7" rtl="0">
              <a:spcBef>
                <a:spcPts val="0"/>
              </a:spcBef>
              <a:spcAft>
                <a:spcPts val="0"/>
              </a:spcAft>
              <a:buClr>
                <a:schemeClr val="lt1"/>
              </a:buClr>
              <a:buSzPts val="2000"/>
              <a:buNone/>
              <a:defRPr sz="2000">
                <a:solidFill>
                  <a:schemeClr val="lt1"/>
                </a:solidFill>
              </a:defRPr>
            </a:lvl8pPr>
            <a:lvl9pPr lvl="8" rtl="0">
              <a:spcBef>
                <a:spcPts val="0"/>
              </a:spcBef>
              <a:spcAft>
                <a:spcPts val="0"/>
              </a:spcAft>
              <a:buClr>
                <a:schemeClr val="lt1"/>
              </a:buClr>
              <a:buSzPts val="2000"/>
              <a:buNone/>
              <a:defRPr sz="2000">
                <a:solidFill>
                  <a:schemeClr val="lt1"/>
                </a:solidFill>
              </a:defRPr>
            </a:lvl9pPr>
          </a:lstStyle>
          <a:p>
            <a:endParaRPr/>
          </a:p>
        </p:txBody>
      </p:sp>
      <p:sp>
        <p:nvSpPr>
          <p:cNvPr id="463" name="Google Shape;463;p17"/>
          <p:cNvSpPr/>
          <p:nvPr/>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b="0" i="0" u="none" strike="noStrike" cap="none">
                <a:solidFill>
                  <a:schemeClr val="lt1"/>
                </a:solidFill>
                <a:latin typeface="Calibri"/>
                <a:ea typeface="Calibri"/>
                <a:cs typeface="Calibri"/>
                <a:sym typeface="Calibri"/>
              </a:rPr>
              <a:t>‹#›</a:t>
            </a:fld>
            <a:endParaRPr sz="700" b="0" i="0" u="none" strike="noStrike" cap="none">
              <a:solidFill>
                <a:schemeClr val="lt1"/>
              </a:solidFill>
              <a:latin typeface="Calibri"/>
              <a:ea typeface="Calibri"/>
              <a:cs typeface="Calibri"/>
              <a:sym typeface="Calibri"/>
            </a:endParaRPr>
          </a:p>
        </p:txBody>
      </p:sp>
      <p:sp>
        <p:nvSpPr>
          <p:cNvPr id="464" name="Google Shape;464;p17"/>
          <p:cNvSpPr/>
          <p:nvPr/>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465" name="Google Shape;465;p17"/>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466" name="Google Shape;466;p17"/>
          <p:cNvSpPr txBox="1">
            <a:spLocks noGrp="1"/>
          </p:cNvSpPr>
          <p:nvPr>
            <p:ph type="body" idx="1"/>
          </p:nvPr>
        </p:nvSpPr>
        <p:spPr>
          <a:xfrm>
            <a:off x="415625" y="1409550"/>
            <a:ext cx="3877200" cy="3238800"/>
          </a:xfrm>
          <a:prstGeom prst="rect">
            <a:avLst/>
          </a:prstGeom>
        </p:spPr>
        <p:txBody>
          <a:bodyPr spcFirstLastPara="1" wrap="square" lIns="0" tIns="0" rIns="0" bIns="0" anchor="t" anchorCtr="0">
            <a:noAutofit/>
          </a:bodyPr>
          <a:lstStyle>
            <a:lvl1pPr marL="457200" lvl="0" indent="-292100" rtl="0">
              <a:spcBef>
                <a:spcPts val="0"/>
              </a:spcBef>
              <a:spcAft>
                <a:spcPts val="0"/>
              </a:spcAft>
              <a:buSzPts val="1000"/>
              <a:buChar char="●"/>
              <a:defRPr sz="1000"/>
            </a:lvl1pPr>
            <a:lvl2pPr marL="914400" lvl="1" indent="-292100" rtl="0">
              <a:spcBef>
                <a:spcPts val="400"/>
              </a:spcBef>
              <a:spcAft>
                <a:spcPts val="0"/>
              </a:spcAft>
              <a:buSzPts val="1000"/>
              <a:buChar char="○"/>
              <a:defRPr sz="1000"/>
            </a:lvl2pPr>
            <a:lvl3pPr marL="1371600" lvl="2" indent="-292100" rtl="0">
              <a:spcBef>
                <a:spcPts val="400"/>
              </a:spcBef>
              <a:spcAft>
                <a:spcPts val="0"/>
              </a:spcAft>
              <a:buSzPts val="1000"/>
              <a:buChar char="■"/>
              <a:defRPr sz="1000"/>
            </a:lvl3pPr>
            <a:lvl4pPr marL="1828800" lvl="3" indent="-292100" rtl="0">
              <a:spcBef>
                <a:spcPts val="400"/>
              </a:spcBef>
              <a:spcAft>
                <a:spcPts val="0"/>
              </a:spcAft>
              <a:buSzPts val="1000"/>
              <a:buChar char="●"/>
              <a:defRPr sz="1000"/>
            </a:lvl4pPr>
            <a:lvl5pPr marL="2286000" lvl="4" indent="-292100" rtl="0">
              <a:spcBef>
                <a:spcPts val="400"/>
              </a:spcBef>
              <a:spcAft>
                <a:spcPts val="0"/>
              </a:spcAft>
              <a:buSzPts val="1000"/>
              <a:buChar char="○"/>
              <a:defRPr sz="1000"/>
            </a:lvl5pPr>
            <a:lvl6pPr marL="2743200" lvl="5" indent="-292100" rtl="0">
              <a:spcBef>
                <a:spcPts val="400"/>
              </a:spcBef>
              <a:spcAft>
                <a:spcPts val="0"/>
              </a:spcAft>
              <a:buSzPts val="1000"/>
              <a:buChar char="■"/>
              <a:defRPr sz="1000"/>
            </a:lvl6pPr>
            <a:lvl7pPr marL="3200400" lvl="6" indent="-292100" rtl="0">
              <a:spcBef>
                <a:spcPts val="400"/>
              </a:spcBef>
              <a:spcAft>
                <a:spcPts val="0"/>
              </a:spcAft>
              <a:buSzPts val="1000"/>
              <a:buChar char="●"/>
              <a:defRPr sz="1000"/>
            </a:lvl7pPr>
            <a:lvl8pPr marL="3657600" lvl="7" indent="-292100" rtl="0">
              <a:spcBef>
                <a:spcPts val="400"/>
              </a:spcBef>
              <a:spcAft>
                <a:spcPts val="0"/>
              </a:spcAft>
              <a:buSzPts val="1000"/>
              <a:buChar char="○"/>
              <a:defRPr sz="1000"/>
            </a:lvl8pPr>
            <a:lvl9pPr marL="4114800" lvl="8" indent="-292100" rtl="0">
              <a:spcBef>
                <a:spcPts val="400"/>
              </a:spcBef>
              <a:spcAft>
                <a:spcPts val="400"/>
              </a:spcAft>
              <a:buSzPts val="1000"/>
              <a:buChar char="■"/>
              <a:defRPr sz="1000"/>
            </a:lvl9pPr>
          </a:lstStyle>
          <a:p>
            <a:endParaRPr/>
          </a:p>
        </p:txBody>
      </p:sp>
      <p:sp>
        <p:nvSpPr>
          <p:cNvPr id="467" name="Google Shape;467;p17"/>
          <p:cNvSpPr txBox="1">
            <a:spLocks noGrp="1"/>
          </p:cNvSpPr>
          <p:nvPr>
            <p:ph type="subTitle" idx="2"/>
          </p:nvPr>
        </p:nvSpPr>
        <p:spPr>
          <a:xfrm>
            <a:off x="415625" y="975400"/>
            <a:ext cx="3877200" cy="2604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1200"/>
              <a:buNone/>
              <a:defRPr sz="1200" b="1">
                <a:solidFill>
                  <a:schemeClr val="accent1"/>
                </a:solidFill>
              </a:defRPr>
            </a:lvl1pPr>
            <a:lvl2pPr lvl="1" rtl="0">
              <a:spcBef>
                <a:spcPts val="0"/>
              </a:spcBef>
              <a:spcAft>
                <a:spcPts val="0"/>
              </a:spcAft>
              <a:buClr>
                <a:schemeClr val="accent1"/>
              </a:buClr>
              <a:buSzPts val="1200"/>
              <a:buNone/>
              <a:defRPr sz="1200">
                <a:solidFill>
                  <a:schemeClr val="accent1"/>
                </a:solidFill>
              </a:defRPr>
            </a:lvl2pPr>
            <a:lvl3pPr lvl="2" rtl="0">
              <a:spcBef>
                <a:spcPts val="0"/>
              </a:spcBef>
              <a:spcAft>
                <a:spcPts val="0"/>
              </a:spcAft>
              <a:buClr>
                <a:schemeClr val="accent1"/>
              </a:buClr>
              <a:buSzPts val="1200"/>
              <a:buNone/>
              <a:defRPr sz="1200">
                <a:solidFill>
                  <a:schemeClr val="accent1"/>
                </a:solidFill>
              </a:defRPr>
            </a:lvl3pPr>
            <a:lvl4pPr lvl="3" rtl="0">
              <a:spcBef>
                <a:spcPts val="0"/>
              </a:spcBef>
              <a:spcAft>
                <a:spcPts val="0"/>
              </a:spcAft>
              <a:buClr>
                <a:schemeClr val="accent1"/>
              </a:buClr>
              <a:buSzPts val="1200"/>
              <a:buNone/>
              <a:defRPr sz="1200">
                <a:solidFill>
                  <a:schemeClr val="accent1"/>
                </a:solidFill>
              </a:defRPr>
            </a:lvl4pPr>
            <a:lvl5pPr lvl="4" rtl="0">
              <a:spcBef>
                <a:spcPts val="0"/>
              </a:spcBef>
              <a:spcAft>
                <a:spcPts val="0"/>
              </a:spcAft>
              <a:buClr>
                <a:schemeClr val="accent1"/>
              </a:buClr>
              <a:buSzPts val="1200"/>
              <a:buNone/>
              <a:defRPr sz="1200">
                <a:solidFill>
                  <a:schemeClr val="accent1"/>
                </a:solidFill>
              </a:defRPr>
            </a:lvl5pPr>
            <a:lvl6pPr lvl="5" rtl="0">
              <a:spcBef>
                <a:spcPts val="0"/>
              </a:spcBef>
              <a:spcAft>
                <a:spcPts val="0"/>
              </a:spcAft>
              <a:buClr>
                <a:schemeClr val="accent1"/>
              </a:buClr>
              <a:buSzPts val="1200"/>
              <a:buNone/>
              <a:defRPr sz="1200">
                <a:solidFill>
                  <a:schemeClr val="accent1"/>
                </a:solidFill>
              </a:defRPr>
            </a:lvl6pPr>
            <a:lvl7pPr lvl="6" rtl="0">
              <a:spcBef>
                <a:spcPts val="0"/>
              </a:spcBef>
              <a:spcAft>
                <a:spcPts val="0"/>
              </a:spcAft>
              <a:buClr>
                <a:schemeClr val="accent1"/>
              </a:buClr>
              <a:buSzPts val="1200"/>
              <a:buNone/>
              <a:defRPr sz="1200">
                <a:solidFill>
                  <a:schemeClr val="accent1"/>
                </a:solidFill>
              </a:defRPr>
            </a:lvl7pPr>
            <a:lvl8pPr lvl="7" rtl="0">
              <a:spcBef>
                <a:spcPts val="0"/>
              </a:spcBef>
              <a:spcAft>
                <a:spcPts val="0"/>
              </a:spcAft>
              <a:buClr>
                <a:schemeClr val="accent1"/>
              </a:buClr>
              <a:buSzPts val="1200"/>
              <a:buNone/>
              <a:defRPr sz="1200">
                <a:solidFill>
                  <a:schemeClr val="accent1"/>
                </a:solidFill>
              </a:defRPr>
            </a:lvl8pPr>
            <a:lvl9pPr lvl="8" rtl="0">
              <a:spcBef>
                <a:spcPts val="0"/>
              </a:spcBef>
              <a:spcAft>
                <a:spcPts val="0"/>
              </a:spcAft>
              <a:buClr>
                <a:schemeClr val="accent1"/>
              </a:buClr>
              <a:buSzPts val="1200"/>
              <a:buNone/>
              <a:defRPr sz="1200">
                <a:solidFill>
                  <a:schemeClr val="accent1"/>
                </a:solidFill>
              </a:defRPr>
            </a:lvl9pPr>
          </a:lstStyle>
          <a:p>
            <a:endParaRPr/>
          </a:p>
        </p:txBody>
      </p:sp>
      <p:sp>
        <p:nvSpPr>
          <p:cNvPr id="468" name="Google Shape;468;p17"/>
          <p:cNvSpPr txBox="1">
            <a:spLocks noGrp="1"/>
          </p:cNvSpPr>
          <p:nvPr>
            <p:ph type="body" idx="3"/>
          </p:nvPr>
        </p:nvSpPr>
        <p:spPr>
          <a:xfrm>
            <a:off x="4851125" y="1409550"/>
            <a:ext cx="3877200" cy="3238800"/>
          </a:xfrm>
          <a:prstGeom prst="rect">
            <a:avLst/>
          </a:prstGeom>
        </p:spPr>
        <p:txBody>
          <a:bodyPr spcFirstLastPara="1" wrap="square" lIns="0" tIns="0" rIns="0" bIns="0" anchor="t" anchorCtr="0">
            <a:noAutofit/>
          </a:bodyPr>
          <a:lstStyle>
            <a:lvl1pPr marL="457200" lvl="0" indent="-292100" rtl="0">
              <a:spcBef>
                <a:spcPts val="0"/>
              </a:spcBef>
              <a:spcAft>
                <a:spcPts val="0"/>
              </a:spcAft>
              <a:buSzPts val="1000"/>
              <a:buChar char="●"/>
              <a:defRPr sz="1000"/>
            </a:lvl1pPr>
            <a:lvl2pPr marL="914400" lvl="1" indent="-292100" rtl="0">
              <a:spcBef>
                <a:spcPts val="400"/>
              </a:spcBef>
              <a:spcAft>
                <a:spcPts val="0"/>
              </a:spcAft>
              <a:buSzPts val="1000"/>
              <a:buChar char="○"/>
              <a:defRPr sz="1000"/>
            </a:lvl2pPr>
            <a:lvl3pPr marL="1371600" lvl="2" indent="-292100" rtl="0">
              <a:spcBef>
                <a:spcPts val="400"/>
              </a:spcBef>
              <a:spcAft>
                <a:spcPts val="0"/>
              </a:spcAft>
              <a:buSzPts val="1000"/>
              <a:buChar char="■"/>
              <a:defRPr sz="1000"/>
            </a:lvl3pPr>
            <a:lvl4pPr marL="1828800" lvl="3" indent="-292100" rtl="0">
              <a:spcBef>
                <a:spcPts val="400"/>
              </a:spcBef>
              <a:spcAft>
                <a:spcPts val="0"/>
              </a:spcAft>
              <a:buSzPts val="1000"/>
              <a:buChar char="●"/>
              <a:defRPr sz="1000"/>
            </a:lvl4pPr>
            <a:lvl5pPr marL="2286000" lvl="4" indent="-292100" rtl="0">
              <a:spcBef>
                <a:spcPts val="400"/>
              </a:spcBef>
              <a:spcAft>
                <a:spcPts val="0"/>
              </a:spcAft>
              <a:buSzPts val="1000"/>
              <a:buChar char="○"/>
              <a:defRPr sz="1000"/>
            </a:lvl5pPr>
            <a:lvl6pPr marL="2743200" lvl="5" indent="-292100" rtl="0">
              <a:spcBef>
                <a:spcPts val="400"/>
              </a:spcBef>
              <a:spcAft>
                <a:spcPts val="0"/>
              </a:spcAft>
              <a:buSzPts val="1000"/>
              <a:buChar char="■"/>
              <a:defRPr sz="1000"/>
            </a:lvl6pPr>
            <a:lvl7pPr marL="3200400" lvl="6" indent="-292100" rtl="0">
              <a:spcBef>
                <a:spcPts val="400"/>
              </a:spcBef>
              <a:spcAft>
                <a:spcPts val="0"/>
              </a:spcAft>
              <a:buSzPts val="1000"/>
              <a:buChar char="●"/>
              <a:defRPr sz="1000"/>
            </a:lvl7pPr>
            <a:lvl8pPr marL="3657600" lvl="7" indent="-292100" rtl="0">
              <a:spcBef>
                <a:spcPts val="400"/>
              </a:spcBef>
              <a:spcAft>
                <a:spcPts val="0"/>
              </a:spcAft>
              <a:buSzPts val="1000"/>
              <a:buChar char="○"/>
              <a:defRPr sz="1000"/>
            </a:lvl8pPr>
            <a:lvl9pPr marL="4114800" lvl="8" indent="-292100" rtl="0">
              <a:spcBef>
                <a:spcPts val="400"/>
              </a:spcBef>
              <a:spcAft>
                <a:spcPts val="400"/>
              </a:spcAft>
              <a:buSzPts val="1000"/>
              <a:buChar char="■"/>
              <a:defRPr sz="1000"/>
            </a:lvl9pPr>
          </a:lstStyle>
          <a:p>
            <a:endParaRPr/>
          </a:p>
        </p:txBody>
      </p:sp>
      <p:sp>
        <p:nvSpPr>
          <p:cNvPr id="469" name="Google Shape;469;p17"/>
          <p:cNvSpPr txBox="1">
            <a:spLocks noGrp="1"/>
          </p:cNvSpPr>
          <p:nvPr>
            <p:ph type="subTitle" idx="4"/>
          </p:nvPr>
        </p:nvSpPr>
        <p:spPr>
          <a:xfrm>
            <a:off x="4851125" y="975400"/>
            <a:ext cx="3877200" cy="2604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1200"/>
              <a:buNone/>
              <a:defRPr sz="1200" b="1">
                <a:solidFill>
                  <a:schemeClr val="accent1"/>
                </a:solidFill>
              </a:defRPr>
            </a:lvl1pPr>
            <a:lvl2pPr lvl="1" rtl="0">
              <a:spcBef>
                <a:spcPts val="0"/>
              </a:spcBef>
              <a:spcAft>
                <a:spcPts val="0"/>
              </a:spcAft>
              <a:buClr>
                <a:schemeClr val="accent1"/>
              </a:buClr>
              <a:buSzPts val="1200"/>
              <a:buNone/>
              <a:defRPr sz="1200">
                <a:solidFill>
                  <a:schemeClr val="accent1"/>
                </a:solidFill>
              </a:defRPr>
            </a:lvl2pPr>
            <a:lvl3pPr lvl="2" rtl="0">
              <a:spcBef>
                <a:spcPts val="0"/>
              </a:spcBef>
              <a:spcAft>
                <a:spcPts val="0"/>
              </a:spcAft>
              <a:buClr>
                <a:schemeClr val="accent1"/>
              </a:buClr>
              <a:buSzPts val="1200"/>
              <a:buNone/>
              <a:defRPr sz="1200">
                <a:solidFill>
                  <a:schemeClr val="accent1"/>
                </a:solidFill>
              </a:defRPr>
            </a:lvl3pPr>
            <a:lvl4pPr lvl="3" rtl="0">
              <a:spcBef>
                <a:spcPts val="0"/>
              </a:spcBef>
              <a:spcAft>
                <a:spcPts val="0"/>
              </a:spcAft>
              <a:buClr>
                <a:schemeClr val="accent1"/>
              </a:buClr>
              <a:buSzPts val="1200"/>
              <a:buNone/>
              <a:defRPr sz="1200">
                <a:solidFill>
                  <a:schemeClr val="accent1"/>
                </a:solidFill>
              </a:defRPr>
            </a:lvl4pPr>
            <a:lvl5pPr lvl="4" rtl="0">
              <a:spcBef>
                <a:spcPts val="0"/>
              </a:spcBef>
              <a:spcAft>
                <a:spcPts val="0"/>
              </a:spcAft>
              <a:buClr>
                <a:schemeClr val="accent1"/>
              </a:buClr>
              <a:buSzPts val="1200"/>
              <a:buNone/>
              <a:defRPr sz="1200">
                <a:solidFill>
                  <a:schemeClr val="accent1"/>
                </a:solidFill>
              </a:defRPr>
            </a:lvl5pPr>
            <a:lvl6pPr lvl="5" rtl="0">
              <a:spcBef>
                <a:spcPts val="0"/>
              </a:spcBef>
              <a:spcAft>
                <a:spcPts val="0"/>
              </a:spcAft>
              <a:buClr>
                <a:schemeClr val="accent1"/>
              </a:buClr>
              <a:buSzPts val="1200"/>
              <a:buNone/>
              <a:defRPr sz="1200">
                <a:solidFill>
                  <a:schemeClr val="accent1"/>
                </a:solidFill>
              </a:defRPr>
            </a:lvl6pPr>
            <a:lvl7pPr lvl="6" rtl="0">
              <a:spcBef>
                <a:spcPts val="0"/>
              </a:spcBef>
              <a:spcAft>
                <a:spcPts val="0"/>
              </a:spcAft>
              <a:buClr>
                <a:schemeClr val="accent1"/>
              </a:buClr>
              <a:buSzPts val="1200"/>
              <a:buNone/>
              <a:defRPr sz="1200">
                <a:solidFill>
                  <a:schemeClr val="accent1"/>
                </a:solidFill>
              </a:defRPr>
            </a:lvl7pPr>
            <a:lvl8pPr lvl="7" rtl="0">
              <a:spcBef>
                <a:spcPts val="0"/>
              </a:spcBef>
              <a:spcAft>
                <a:spcPts val="0"/>
              </a:spcAft>
              <a:buClr>
                <a:schemeClr val="accent1"/>
              </a:buClr>
              <a:buSzPts val="1200"/>
              <a:buNone/>
              <a:defRPr sz="1200">
                <a:solidFill>
                  <a:schemeClr val="accent1"/>
                </a:solidFill>
              </a:defRPr>
            </a:lvl8pPr>
            <a:lvl9pPr lvl="8" rtl="0">
              <a:spcBef>
                <a:spcPts val="0"/>
              </a:spcBef>
              <a:spcAft>
                <a:spcPts val="0"/>
              </a:spcAft>
              <a:buClr>
                <a:schemeClr val="accent1"/>
              </a:buClr>
              <a:buSzPts val="1200"/>
              <a:buNone/>
              <a:defRPr sz="1200">
                <a:solidFill>
                  <a:schemeClr val="accent1"/>
                </a:solidFill>
              </a:defRPr>
            </a:lvl9pPr>
          </a:lstStyle>
          <a:p>
            <a:endParaRPr/>
          </a:p>
        </p:txBody>
      </p:sp>
      <p:pic>
        <p:nvPicPr>
          <p:cNvPr id="470" name="Google Shape;470;p17"/>
          <p:cNvPicPr preferRelativeResize="0"/>
          <p:nvPr/>
        </p:nvPicPr>
        <p:blipFill>
          <a:blip r:embed="rId2">
            <a:alphaModFix/>
          </a:blip>
          <a:stretch>
            <a:fillRect/>
          </a:stretch>
        </p:blipFill>
        <p:spPr>
          <a:xfrm>
            <a:off x="0" y="5108251"/>
            <a:ext cx="9144000" cy="381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518">
          <p15:clr>
            <a:srgbClr val="FA7B17"/>
          </p15:clr>
        </p15:guide>
        <p15:guide id="2" orient="horz" pos="3068">
          <p15:clr>
            <a:srgbClr val="FA7B17"/>
          </p15:clr>
        </p15:guide>
        <p15:guide id="3" pos="259">
          <p15:clr>
            <a:srgbClr val="FA7B17"/>
          </p15:clr>
        </p15:guide>
        <p15:guide id="4" pos="5501">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hree Columns">
  <p:cSld name="Title Only 1_3_1_1">
    <p:spTree>
      <p:nvGrpSpPr>
        <p:cNvPr id="1" name="Shape 471"/>
        <p:cNvGrpSpPr/>
        <p:nvPr/>
      </p:nvGrpSpPr>
      <p:grpSpPr>
        <a:xfrm>
          <a:off x="0" y="0"/>
          <a:ext cx="0" cy="0"/>
          <a:chOff x="0" y="0"/>
          <a:chExt cx="0" cy="0"/>
        </a:xfrm>
      </p:grpSpPr>
      <p:sp>
        <p:nvSpPr>
          <p:cNvPr id="472" name="Google Shape;472;p18"/>
          <p:cNvSpPr txBox="1">
            <a:spLocks noGrp="1"/>
          </p:cNvSpPr>
          <p:nvPr>
            <p:ph type="title"/>
          </p:nvPr>
        </p:nvSpPr>
        <p:spPr>
          <a:xfrm>
            <a:off x="415625" y="372600"/>
            <a:ext cx="8312700" cy="4587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2000"/>
              <a:buNone/>
              <a:defRPr sz="2000">
                <a:solidFill>
                  <a:schemeClr val="lt1"/>
                </a:solidFill>
              </a:defRPr>
            </a:lvl2pPr>
            <a:lvl3pPr lvl="2" rtl="0">
              <a:spcBef>
                <a:spcPts val="0"/>
              </a:spcBef>
              <a:spcAft>
                <a:spcPts val="0"/>
              </a:spcAft>
              <a:buClr>
                <a:schemeClr val="lt1"/>
              </a:buClr>
              <a:buSzPts val="2000"/>
              <a:buNone/>
              <a:defRPr sz="2000">
                <a:solidFill>
                  <a:schemeClr val="lt1"/>
                </a:solidFill>
              </a:defRPr>
            </a:lvl3pPr>
            <a:lvl4pPr lvl="3" rtl="0">
              <a:spcBef>
                <a:spcPts val="0"/>
              </a:spcBef>
              <a:spcAft>
                <a:spcPts val="0"/>
              </a:spcAft>
              <a:buClr>
                <a:schemeClr val="lt1"/>
              </a:buClr>
              <a:buSzPts val="2000"/>
              <a:buNone/>
              <a:defRPr sz="2000">
                <a:solidFill>
                  <a:schemeClr val="lt1"/>
                </a:solidFill>
              </a:defRPr>
            </a:lvl4pPr>
            <a:lvl5pPr lvl="4" rtl="0">
              <a:spcBef>
                <a:spcPts val="0"/>
              </a:spcBef>
              <a:spcAft>
                <a:spcPts val="0"/>
              </a:spcAft>
              <a:buClr>
                <a:schemeClr val="lt1"/>
              </a:buClr>
              <a:buSzPts val="2000"/>
              <a:buNone/>
              <a:defRPr sz="2000">
                <a:solidFill>
                  <a:schemeClr val="lt1"/>
                </a:solidFill>
              </a:defRPr>
            </a:lvl5pPr>
            <a:lvl6pPr lvl="5" rtl="0">
              <a:spcBef>
                <a:spcPts val="0"/>
              </a:spcBef>
              <a:spcAft>
                <a:spcPts val="0"/>
              </a:spcAft>
              <a:buClr>
                <a:schemeClr val="lt1"/>
              </a:buClr>
              <a:buSzPts val="2000"/>
              <a:buNone/>
              <a:defRPr sz="2000">
                <a:solidFill>
                  <a:schemeClr val="lt1"/>
                </a:solidFill>
              </a:defRPr>
            </a:lvl6pPr>
            <a:lvl7pPr lvl="6" rtl="0">
              <a:spcBef>
                <a:spcPts val="0"/>
              </a:spcBef>
              <a:spcAft>
                <a:spcPts val="0"/>
              </a:spcAft>
              <a:buClr>
                <a:schemeClr val="lt1"/>
              </a:buClr>
              <a:buSzPts val="2000"/>
              <a:buNone/>
              <a:defRPr sz="2000">
                <a:solidFill>
                  <a:schemeClr val="lt1"/>
                </a:solidFill>
              </a:defRPr>
            </a:lvl7pPr>
            <a:lvl8pPr lvl="7" rtl="0">
              <a:spcBef>
                <a:spcPts val="0"/>
              </a:spcBef>
              <a:spcAft>
                <a:spcPts val="0"/>
              </a:spcAft>
              <a:buClr>
                <a:schemeClr val="lt1"/>
              </a:buClr>
              <a:buSzPts val="2000"/>
              <a:buNone/>
              <a:defRPr sz="2000">
                <a:solidFill>
                  <a:schemeClr val="lt1"/>
                </a:solidFill>
              </a:defRPr>
            </a:lvl8pPr>
            <a:lvl9pPr lvl="8" rtl="0">
              <a:spcBef>
                <a:spcPts val="0"/>
              </a:spcBef>
              <a:spcAft>
                <a:spcPts val="0"/>
              </a:spcAft>
              <a:buClr>
                <a:schemeClr val="lt1"/>
              </a:buClr>
              <a:buSzPts val="2000"/>
              <a:buNone/>
              <a:defRPr sz="2000">
                <a:solidFill>
                  <a:schemeClr val="lt1"/>
                </a:solidFill>
              </a:defRPr>
            </a:lvl9pPr>
          </a:lstStyle>
          <a:p>
            <a:endParaRPr/>
          </a:p>
        </p:txBody>
      </p:sp>
      <p:sp>
        <p:nvSpPr>
          <p:cNvPr id="473" name="Google Shape;473;p18"/>
          <p:cNvSpPr/>
          <p:nvPr/>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b="0" i="0" u="none" strike="noStrike" cap="none">
                <a:solidFill>
                  <a:schemeClr val="lt1"/>
                </a:solidFill>
                <a:latin typeface="Calibri"/>
                <a:ea typeface="Calibri"/>
                <a:cs typeface="Calibri"/>
                <a:sym typeface="Calibri"/>
              </a:rPr>
              <a:t>‹#›</a:t>
            </a:fld>
            <a:endParaRPr sz="700" b="0" i="0" u="none" strike="noStrike" cap="none">
              <a:solidFill>
                <a:schemeClr val="lt1"/>
              </a:solidFill>
              <a:latin typeface="Calibri"/>
              <a:ea typeface="Calibri"/>
              <a:cs typeface="Calibri"/>
              <a:sym typeface="Calibri"/>
            </a:endParaRPr>
          </a:p>
        </p:txBody>
      </p:sp>
      <p:sp>
        <p:nvSpPr>
          <p:cNvPr id="474" name="Google Shape;474;p18"/>
          <p:cNvSpPr/>
          <p:nvPr/>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475" name="Google Shape;475;p18"/>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476" name="Google Shape;476;p18"/>
          <p:cNvSpPr txBox="1">
            <a:spLocks noGrp="1"/>
          </p:cNvSpPr>
          <p:nvPr>
            <p:ph type="body" idx="1"/>
          </p:nvPr>
        </p:nvSpPr>
        <p:spPr>
          <a:xfrm>
            <a:off x="415625" y="1009650"/>
            <a:ext cx="2648700" cy="3638700"/>
          </a:xfrm>
          <a:prstGeom prst="rect">
            <a:avLst/>
          </a:prstGeom>
        </p:spPr>
        <p:txBody>
          <a:bodyPr spcFirstLastPara="1" wrap="square" lIns="0" tIns="0" rIns="0" bIns="0" anchor="t" anchorCtr="0">
            <a:noAutofit/>
          </a:bodyPr>
          <a:lstStyle>
            <a:lvl1pPr marL="457200" lvl="0" indent="-292100" rtl="0">
              <a:spcBef>
                <a:spcPts val="0"/>
              </a:spcBef>
              <a:spcAft>
                <a:spcPts val="0"/>
              </a:spcAft>
              <a:buSzPts val="1000"/>
              <a:buChar char="●"/>
              <a:defRPr sz="1000"/>
            </a:lvl1pPr>
            <a:lvl2pPr marL="914400" lvl="1" indent="-292100" rtl="0">
              <a:spcBef>
                <a:spcPts val="400"/>
              </a:spcBef>
              <a:spcAft>
                <a:spcPts val="0"/>
              </a:spcAft>
              <a:buSzPts val="1000"/>
              <a:buChar char="○"/>
              <a:defRPr sz="1000"/>
            </a:lvl2pPr>
            <a:lvl3pPr marL="1371600" lvl="2" indent="-292100" rtl="0">
              <a:spcBef>
                <a:spcPts val="400"/>
              </a:spcBef>
              <a:spcAft>
                <a:spcPts val="0"/>
              </a:spcAft>
              <a:buSzPts val="1000"/>
              <a:buChar char="■"/>
              <a:defRPr sz="1000"/>
            </a:lvl3pPr>
            <a:lvl4pPr marL="1828800" lvl="3" indent="-292100" rtl="0">
              <a:spcBef>
                <a:spcPts val="400"/>
              </a:spcBef>
              <a:spcAft>
                <a:spcPts val="0"/>
              </a:spcAft>
              <a:buSzPts val="1000"/>
              <a:buChar char="●"/>
              <a:defRPr sz="1000"/>
            </a:lvl4pPr>
            <a:lvl5pPr marL="2286000" lvl="4" indent="-292100" rtl="0">
              <a:spcBef>
                <a:spcPts val="400"/>
              </a:spcBef>
              <a:spcAft>
                <a:spcPts val="0"/>
              </a:spcAft>
              <a:buSzPts val="1000"/>
              <a:buChar char="○"/>
              <a:defRPr sz="1000"/>
            </a:lvl5pPr>
            <a:lvl6pPr marL="2743200" lvl="5" indent="-292100" rtl="0">
              <a:spcBef>
                <a:spcPts val="400"/>
              </a:spcBef>
              <a:spcAft>
                <a:spcPts val="0"/>
              </a:spcAft>
              <a:buSzPts val="1000"/>
              <a:buChar char="■"/>
              <a:defRPr sz="1000"/>
            </a:lvl6pPr>
            <a:lvl7pPr marL="3200400" lvl="6" indent="-292100" rtl="0">
              <a:spcBef>
                <a:spcPts val="400"/>
              </a:spcBef>
              <a:spcAft>
                <a:spcPts val="0"/>
              </a:spcAft>
              <a:buSzPts val="1000"/>
              <a:buChar char="●"/>
              <a:defRPr sz="1000"/>
            </a:lvl7pPr>
            <a:lvl8pPr marL="3657600" lvl="7" indent="-292100" rtl="0">
              <a:spcBef>
                <a:spcPts val="400"/>
              </a:spcBef>
              <a:spcAft>
                <a:spcPts val="0"/>
              </a:spcAft>
              <a:buSzPts val="1000"/>
              <a:buChar char="○"/>
              <a:defRPr sz="1000"/>
            </a:lvl8pPr>
            <a:lvl9pPr marL="4114800" lvl="8" indent="-292100" rtl="0">
              <a:spcBef>
                <a:spcPts val="400"/>
              </a:spcBef>
              <a:spcAft>
                <a:spcPts val="400"/>
              </a:spcAft>
              <a:buSzPts val="1000"/>
              <a:buChar char="■"/>
              <a:defRPr sz="1000"/>
            </a:lvl9pPr>
          </a:lstStyle>
          <a:p>
            <a:endParaRPr/>
          </a:p>
        </p:txBody>
      </p:sp>
      <p:sp>
        <p:nvSpPr>
          <p:cNvPr id="477" name="Google Shape;477;p18"/>
          <p:cNvSpPr txBox="1">
            <a:spLocks noGrp="1"/>
          </p:cNvSpPr>
          <p:nvPr>
            <p:ph type="body" idx="2"/>
          </p:nvPr>
        </p:nvSpPr>
        <p:spPr>
          <a:xfrm>
            <a:off x="6076250" y="1009650"/>
            <a:ext cx="2648700" cy="3638700"/>
          </a:xfrm>
          <a:prstGeom prst="rect">
            <a:avLst/>
          </a:prstGeom>
        </p:spPr>
        <p:txBody>
          <a:bodyPr spcFirstLastPara="1" wrap="square" lIns="0" tIns="0" rIns="0" bIns="0" anchor="t" anchorCtr="0">
            <a:noAutofit/>
          </a:bodyPr>
          <a:lstStyle>
            <a:lvl1pPr marL="457200" lvl="0" indent="-292100" rtl="0">
              <a:spcBef>
                <a:spcPts val="0"/>
              </a:spcBef>
              <a:spcAft>
                <a:spcPts val="0"/>
              </a:spcAft>
              <a:buSzPts val="1000"/>
              <a:buChar char="●"/>
              <a:defRPr sz="1000"/>
            </a:lvl1pPr>
            <a:lvl2pPr marL="914400" lvl="1" indent="-292100" rtl="0">
              <a:spcBef>
                <a:spcPts val="400"/>
              </a:spcBef>
              <a:spcAft>
                <a:spcPts val="0"/>
              </a:spcAft>
              <a:buSzPts val="1000"/>
              <a:buChar char="○"/>
              <a:defRPr sz="1000"/>
            </a:lvl2pPr>
            <a:lvl3pPr marL="1371600" lvl="2" indent="-292100" rtl="0">
              <a:spcBef>
                <a:spcPts val="400"/>
              </a:spcBef>
              <a:spcAft>
                <a:spcPts val="0"/>
              </a:spcAft>
              <a:buSzPts val="1000"/>
              <a:buChar char="■"/>
              <a:defRPr sz="1000"/>
            </a:lvl3pPr>
            <a:lvl4pPr marL="1828800" lvl="3" indent="-292100" rtl="0">
              <a:spcBef>
                <a:spcPts val="400"/>
              </a:spcBef>
              <a:spcAft>
                <a:spcPts val="0"/>
              </a:spcAft>
              <a:buSzPts val="1000"/>
              <a:buChar char="●"/>
              <a:defRPr sz="1000"/>
            </a:lvl4pPr>
            <a:lvl5pPr marL="2286000" lvl="4" indent="-292100" rtl="0">
              <a:spcBef>
                <a:spcPts val="400"/>
              </a:spcBef>
              <a:spcAft>
                <a:spcPts val="0"/>
              </a:spcAft>
              <a:buSzPts val="1000"/>
              <a:buChar char="○"/>
              <a:defRPr sz="1000"/>
            </a:lvl5pPr>
            <a:lvl6pPr marL="2743200" lvl="5" indent="-292100" rtl="0">
              <a:spcBef>
                <a:spcPts val="400"/>
              </a:spcBef>
              <a:spcAft>
                <a:spcPts val="0"/>
              </a:spcAft>
              <a:buSzPts val="1000"/>
              <a:buChar char="■"/>
              <a:defRPr sz="1000"/>
            </a:lvl6pPr>
            <a:lvl7pPr marL="3200400" lvl="6" indent="-292100" rtl="0">
              <a:spcBef>
                <a:spcPts val="400"/>
              </a:spcBef>
              <a:spcAft>
                <a:spcPts val="0"/>
              </a:spcAft>
              <a:buSzPts val="1000"/>
              <a:buChar char="●"/>
              <a:defRPr sz="1000"/>
            </a:lvl7pPr>
            <a:lvl8pPr marL="3657600" lvl="7" indent="-292100" rtl="0">
              <a:spcBef>
                <a:spcPts val="400"/>
              </a:spcBef>
              <a:spcAft>
                <a:spcPts val="0"/>
              </a:spcAft>
              <a:buSzPts val="1000"/>
              <a:buChar char="○"/>
              <a:defRPr sz="1000"/>
            </a:lvl8pPr>
            <a:lvl9pPr marL="4114800" lvl="8" indent="-292100" rtl="0">
              <a:spcBef>
                <a:spcPts val="400"/>
              </a:spcBef>
              <a:spcAft>
                <a:spcPts val="400"/>
              </a:spcAft>
              <a:buSzPts val="1000"/>
              <a:buChar char="■"/>
              <a:defRPr sz="1000"/>
            </a:lvl9pPr>
          </a:lstStyle>
          <a:p>
            <a:endParaRPr/>
          </a:p>
        </p:txBody>
      </p:sp>
      <p:sp>
        <p:nvSpPr>
          <p:cNvPr id="478" name="Google Shape;478;p18"/>
          <p:cNvSpPr txBox="1">
            <a:spLocks noGrp="1"/>
          </p:cNvSpPr>
          <p:nvPr>
            <p:ph type="body" idx="3"/>
          </p:nvPr>
        </p:nvSpPr>
        <p:spPr>
          <a:xfrm>
            <a:off x="3247819" y="1009650"/>
            <a:ext cx="2648700" cy="3638700"/>
          </a:xfrm>
          <a:prstGeom prst="rect">
            <a:avLst/>
          </a:prstGeom>
        </p:spPr>
        <p:txBody>
          <a:bodyPr spcFirstLastPara="1" wrap="square" lIns="0" tIns="0" rIns="0" bIns="0" anchor="t" anchorCtr="0">
            <a:noAutofit/>
          </a:bodyPr>
          <a:lstStyle>
            <a:lvl1pPr marL="457200" lvl="0" indent="-292100" rtl="0">
              <a:spcBef>
                <a:spcPts val="0"/>
              </a:spcBef>
              <a:spcAft>
                <a:spcPts val="0"/>
              </a:spcAft>
              <a:buSzPts val="1000"/>
              <a:buChar char="●"/>
              <a:defRPr sz="1000"/>
            </a:lvl1pPr>
            <a:lvl2pPr marL="914400" lvl="1" indent="-292100" rtl="0">
              <a:spcBef>
                <a:spcPts val="400"/>
              </a:spcBef>
              <a:spcAft>
                <a:spcPts val="0"/>
              </a:spcAft>
              <a:buSzPts val="1000"/>
              <a:buChar char="○"/>
              <a:defRPr sz="1000"/>
            </a:lvl2pPr>
            <a:lvl3pPr marL="1371600" lvl="2" indent="-292100" rtl="0">
              <a:spcBef>
                <a:spcPts val="400"/>
              </a:spcBef>
              <a:spcAft>
                <a:spcPts val="0"/>
              </a:spcAft>
              <a:buSzPts val="1000"/>
              <a:buChar char="■"/>
              <a:defRPr sz="1000"/>
            </a:lvl3pPr>
            <a:lvl4pPr marL="1828800" lvl="3" indent="-292100" rtl="0">
              <a:spcBef>
                <a:spcPts val="400"/>
              </a:spcBef>
              <a:spcAft>
                <a:spcPts val="0"/>
              </a:spcAft>
              <a:buSzPts val="1000"/>
              <a:buChar char="●"/>
              <a:defRPr sz="1000"/>
            </a:lvl4pPr>
            <a:lvl5pPr marL="2286000" lvl="4" indent="-292100" rtl="0">
              <a:spcBef>
                <a:spcPts val="400"/>
              </a:spcBef>
              <a:spcAft>
                <a:spcPts val="0"/>
              </a:spcAft>
              <a:buSzPts val="1000"/>
              <a:buChar char="○"/>
              <a:defRPr sz="1000"/>
            </a:lvl5pPr>
            <a:lvl6pPr marL="2743200" lvl="5" indent="-292100" rtl="0">
              <a:spcBef>
                <a:spcPts val="400"/>
              </a:spcBef>
              <a:spcAft>
                <a:spcPts val="0"/>
              </a:spcAft>
              <a:buSzPts val="1000"/>
              <a:buChar char="■"/>
              <a:defRPr sz="1000"/>
            </a:lvl6pPr>
            <a:lvl7pPr marL="3200400" lvl="6" indent="-292100" rtl="0">
              <a:spcBef>
                <a:spcPts val="400"/>
              </a:spcBef>
              <a:spcAft>
                <a:spcPts val="0"/>
              </a:spcAft>
              <a:buSzPts val="1000"/>
              <a:buChar char="●"/>
              <a:defRPr sz="1000"/>
            </a:lvl7pPr>
            <a:lvl8pPr marL="3657600" lvl="7" indent="-292100" rtl="0">
              <a:spcBef>
                <a:spcPts val="400"/>
              </a:spcBef>
              <a:spcAft>
                <a:spcPts val="0"/>
              </a:spcAft>
              <a:buSzPts val="1000"/>
              <a:buChar char="○"/>
              <a:defRPr sz="1000"/>
            </a:lvl8pPr>
            <a:lvl9pPr marL="4114800" lvl="8" indent="-292100" rtl="0">
              <a:spcBef>
                <a:spcPts val="400"/>
              </a:spcBef>
              <a:spcAft>
                <a:spcPts val="400"/>
              </a:spcAft>
              <a:buSzPts val="1000"/>
              <a:buChar char="■"/>
              <a:defRPr sz="1000"/>
            </a:lvl9pPr>
          </a:lstStyle>
          <a:p>
            <a:endParaRPr/>
          </a:p>
        </p:txBody>
      </p:sp>
      <p:pic>
        <p:nvPicPr>
          <p:cNvPr id="479" name="Google Shape;479;p18"/>
          <p:cNvPicPr preferRelativeResize="0"/>
          <p:nvPr/>
        </p:nvPicPr>
        <p:blipFill>
          <a:blip r:embed="rId2">
            <a:alphaModFix/>
          </a:blip>
          <a:stretch>
            <a:fillRect/>
          </a:stretch>
        </p:blipFill>
        <p:spPr>
          <a:xfrm>
            <a:off x="0" y="5108251"/>
            <a:ext cx="9144000" cy="381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518">
          <p15:clr>
            <a:srgbClr val="FA7B17"/>
          </p15:clr>
        </p15:guide>
        <p15:guide id="2" orient="horz" pos="3068">
          <p15:clr>
            <a:srgbClr val="FA7B17"/>
          </p15:clr>
        </p15:guide>
        <p15:guide id="3" pos="259">
          <p15:clr>
            <a:srgbClr val="FA7B17"/>
          </p15:clr>
        </p15:guide>
        <p15:guide id="4" pos="5501">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hree Columns with Headings">
  <p:cSld name="Title Only 1_3_2_1_1_1">
    <p:spTree>
      <p:nvGrpSpPr>
        <p:cNvPr id="1" name="Shape 480"/>
        <p:cNvGrpSpPr/>
        <p:nvPr/>
      </p:nvGrpSpPr>
      <p:grpSpPr>
        <a:xfrm>
          <a:off x="0" y="0"/>
          <a:ext cx="0" cy="0"/>
          <a:chOff x="0" y="0"/>
          <a:chExt cx="0" cy="0"/>
        </a:xfrm>
      </p:grpSpPr>
      <p:sp>
        <p:nvSpPr>
          <p:cNvPr id="481" name="Google Shape;481;p19"/>
          <p:cNvSpPr txBox="1">
            <a:spLocks noGrp="1"/>
          </p:cNvSpPr>
          <p:nvPr>
            <p:ph type="title"/>
          </p:nvPr>
        </p:nvSpPr>
        <p:spPr>
          <a:xfrm>
            <a:off x="415625" y="372600"/>
            <a:ext cx="8312700" cy="4587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2000"/>
              <a:buNone/>
              <a:defRPr sz="2000">
                <a:solidFill>
                  <a:schemeClr val="lt1"/>
                </a:solidFill>
              </a:defRPr>
            </a:lvl2pPr>
            <a:lvl3pPr lvl="2" rtl="0">
              <a:spcBef>
                <a:spcPts val="0"/>
              </a:spcBef>
              <a:spcAft>
                <a:spcPts val="0"/>
              </a:spcAft>
              <a:buClr>
                <a:schemeClr val="lt1"/>
              </a:buClr>
              <a:buSzPts val="2000"/>
              <a:buNone/>
              <a:defRPr sz="2000">
                <a:solidFill>
                  <a:schemeClr val="lt1"/>
                </a:solidFill>
              </a:defRPr>
            </a:lvl3pPr>
            <a:lvl4pPr lvl="3" rtl="0">
              <a:spcBef>
                <a:spcPts val="0"/>
              </a:spcBef>
              <a:spcAft>
                <a:spcPts val="0"/>
              </a:spcAft>
              <a:buClr>
                <a:schemeClr val="lt1"/>
              </a:buClr>
              <a:buSzPts val="2000"/>
              <a:buNone/>
              <a:defRPr sz="2000">
                <a:solidFill>
                  <a:schemeClr val="lt1"/>
                </a:solidFill>
              </a:defRPr>
            </a:lvl4pPr>
            <a:lvl5pPr lvl="4" rtl="0">
              <a:spcBef>
                <a:spcPts val="0"/>
              </a:spcBef>
              <a:spcAft>
                <a:spcPts val="0"/>
              </a:spcAft>
              <a:buClr>
                <a:schemeClr val="lt1"/>
              </a:buClr>
              <a:buSzPts val="2000"/>
              <a:buNone/>
              <a:defRPr sz="2000">
                <a:solidFill>
                  <a:schemeClr val="lt1"/>
                </a:solidFill>
              </a:defRPr>
            </a:lvl5pPr>
            <a:lvl6pPr lvl="5" rtl="0">
              <a:spcBef>
                <a:spcPts val="0"/>
              </a:spcBef>
              <a:spcAft>
                <a:spcPts val="0"/>
              </a:spcAft>
              <a:buClr>
                <a:schemeClr val="lt1"/>
              </a:buClr>
              <a:buSzPts val="2000"/>
              <a:buNone/>
              <a:defRPr sz="2000">
                <a:solidFill>
                  <a:schemeClr val="lt1"/>
                </a:solidFill>
              </a:defRPr>
            </a:lvl6pPr>
            <a:lvl7pPr lvl="6" rtl="0">
              <a:spcBef>
                <a:spcPts val="0"/>
              </a:spcBef>
              <a:spcAft>
                <a:spcPts val="0"/>
              </a:spcAft>
              <a:buClr>
                <a:schemeClr val="lt1"/>
              </a:buClr>
              <a:buSzPts val="2000"/>
              <a:buNone/>
              <a:defRPr sz="2000">
                <a:solidFill>
                  <a:schemeClr val="lt1"/>
                </a:solidFill>
              </a:defRPr>
            </a:lvl7pPr>
            <a:lvl8pPr lvl="7" rtl="0">
              <a:spcBef>
                <a:spcPts val="0"/>
              </a:spcBef>
              <a:spcAft>
                <a:spcPts val="0"/>
              </a:spcAft>
              <a:buClr>
                <a:schemeClr val="lt1"/>
              </a:buClr>
              <a:buSzPts val="2000"/>
              <a:buNone/>
              <a:defRPr sz="2000">
                <a:solidFill>
                  <a:schemeClr val="lt1"/>
                </a:solidFill>
              </a:defRPr>
            </a:lvl8pPr>
            <a:lvl9pPr lvl="8" rtl="0">
              <a:spcBef>
                <a:spcPts val="0"/>
              </a:spcBef>
              <a:spcAft>
                <a:spcPts val="0"/>
              </a:spcAft>
              <a:buClr>
                <a:schemeClr val="lt1"/>
              </a:buClr>
              <a:buSzPts val="2000"/>
              <a:buNone/>
              <a:defRPr sz="2000">
                <a:solidFill>
                  <a:schemeClr val="lt1"/>
                </a:solidFill>
              </a:defRPr>
            </a:lvl9pPr>
          </a:lstStyle>
          <a:p>
            <a:endParaRPr/>
          </a:p>
        </p:txBody>
      </p:sp>
      <p:sp>
        <p:nvSpPr>
          <p:cNvPr id="482" name="Google Shape;482;p19"/>
          <p:cNvSpPr/>
          <p:nvPr/>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b="0" i="0" u="none" strike="noStrike" cap="none">
                <a:solidFill>
                  <a:schemeClr val="lt1"/>
                </a:solidFill>
                <a:latin typeface="Calibri"/>
                <a:ea typeface="Calibri"/>
                <a:cs typeface="Calibri"/>
                <a:sym typeface="Calibri"/>
              </a:rPr>
              <a:t>‹#›</a:t>
            </a:fld>
            <a:endParaRPr sz="700" b="0" i="0" u="none" strike="noStrike" cap="none">
              <a:solidFill>
                <a:schemeClr val="lt1"/>
              </a:solidFill>
              <a:latin typeface="Calibri"/>
              <a:ea typeface="Calibri"/>
              <a:cs typeface="Calibri"/>
              <a:sym typeface="Calibri"/>
            </a:endParaRPr>
          </a:p>
        </p:txBody>
      </p:sp>
      <p:sp>
        <p:nvSpPr>
          <p:cNvPr id="483" name="Google Shape;483;p19"/>
          <p:cNvSpPr/>
          <p:nvPr/>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484" name="Google Shape;484;p19"/>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485" name="Google Shape;485;p19"/>
          <p:cNvSpPr txBox="1">
            <a:spLocks noGrp="1"/>
          </p:cNvSpPr>
          <p:nvPr>
            <p:ph type="body" idx="1"/>
          </p:nvPr>
        </p:nvSpPr>
        <p:spPr>
          <a:xfrm>
            <a:off x="415625" y="1409550"/>
            <a:ext cx="2651700" cy="3238800"/>
          </a:xfrm>
          <a:prstGeom prst="rect">
            <a:avLst/>
          </a:prstGeom>
        </p:spPr>
        <p:txBody>
          <a:bodyPr spcFirstLastPara="1" wrap="square" lIns="0" tIns="0" rIns="0" bIns="0" anchor="t" anchorCtr="0">
            <a:noAutofit/>
          </a:bodyPr>
          <a:lstStyle>
            <a:lvl1pPr marL="457200" lvl="0" indent="-292100" rtl="0">
              <a:spcBef>
                <a:spcPts val="0"/>
              </a:spcBef>
              <a:spcAft>
                <a:spcPts val="0"/>
              </a:spcAft>
              <a:buSzPts val="1000"/>
              <a:buChar char="●"/>
              <a:defRPr sz="1000"/>
            </a:lvl1pPr>
            <a:lvl2pPr marL="914400" lvl="1" indent="-292100" rtl="0">
              <a:spcBef>
                <a:spcPts val="400"/>
              </a:spcBef>
              <a:spcAft>
                <a:spcPts val="0"/>
              </a:spcAft>
              <a:buSzPts val="1000"/>
              <a:buChar char="○"/>
              <a:defRPr sz="1000"/>
            </a:lvl2pPr>
            <a:lvl3pPr marL="1371600" lvl="2" indent="-292100" rtl="0">
              <a:spcBef>
                <a:spcPts val="400"/>
              </a:spcBef>
              <a:spcAft>
                <a:spcPts val="0"/>
              </a:spcAft>
              <a:buSzPts val="1000"/>
              <a:buChar char="■"/>
              <a:defRPr sz="1000"/>
            </a:lvl3pPr>
            <a:lvl4pPr marL="1828800" lvl="3" indent="-292100" rtl="0">
              <a:spcBef>
                <a:spcPts val="400"/>
              </a:spcBef>
              <a:spcAft>
                <a:spcPts val="0"/>
              </a:spcAft>
              <a:buSzPts val="1000"/>
              <a:buChar char="●"/>
              <a:defRPr sz="1000"/>
            </a:lvl4pPr>
            <a:lvl5pPr marL="2286000" lvl="4" indent="-292100" rtl="0">
              <a:spcBef>
                <a:spcPts val="400"/>
              </a:spcBef>
              <a:spcAft>
                <a:spcPts val="0"/>
              </a:spcAft>
              <a:buSzPts val="1000"/>
              <a:buChar char="○"/>
              <a:defRPr sz="1000"/>
            </a:lvl5pPr>
            <a:lvl6pPr marL="2743200" lvl="5" indent="-292100" rtl="0">
              <a:spcBef>
                <a:spcPts val="400"/>
              </a:spcBef>
              <a:spcAft>
                <a:spcPts val="0"/>
              </a:spcAft>
              <a:buSzPts val="1000"/>
              <a:buChar char="■"/>
              <a:defRPr sz="1000"/>
            </a:lvl6pPr>
            <a:lvl7pPr marL="3200400" lvl="6" indent="-292100" rtl="0">
              <a:spcBef>
                <a:spcPts val="400"/>
              </a:spcBef>
              <a:spcAft>
                <a:spcPts val="0"/>
              </a:spcAft>
              <a:buSzPts val="1000"/>
              <a:buChar char="●"/>
              <a:defRPr sz="1000"/>
            </a:lvl7pPr>
            <a:lvl8pPr marL="3657600" lvl="7" indent="-292100" rtl="0">
              <a:spcBef>
                <a:spcPts val="400"/>
              </a:spcBef>
              <a:spcAft>
                <a:spcPts val="0"/>
              </a:spcAft>
              <a:buSzPts val="1000"/>
              <a:buChar char="○"/>
              <a:defRPr sz="1000"/>
            </a:lvl8pPr>
            <a:lvl9pPr marL="4114800" lvl="8" indent="-292100" rtl="0">
              <a:spcBef>
                <a:spcPts val="400"/>
              </a:spcBef>
              <a:spcAft>
                <a:spcPts val="400"/>
              </a:spcAft>
              <a:buSzPts val="1000"/>
              <a:buChar char="■"/>
              <a:defRPr sz="1000"/>
            </a:lvl9pPr>
          </a:lstStyle>
          <a:p>
            <a:endParaRPr/>
          </a:p>
        </p:txBody>
      </p:sp>
      <p:sp>
        <p:nvSpPr>
          <p:cNvPr id="486" name="Google Shape;486;p19"/>
          <p:cNvSpPr txBox="1">
            <a:spLocks noGrp="1"/>
          </p:cNvSpPr>
          <p:nvPr>
            <p:ph type="subTitle" idx="2"/>
          </p:nvPr>
        </p:nvSpPr>
        <p:spPr>
          <a:xfrm>
            <a:off x="415625" y="975400"/>
            <a:ext cx="2651700" cy="2604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1200"/>
              <a:buNone/>
              <a:defRPr sz="1200" b="1">
                <a:solidFill>
                  <a:schemeClr val="accent1"/>
                </a:solidFill>
              </a:defRPr>
            </a:lvl1pPr>
            <a:lvl2pPr lvl="1" rtl="0">
              <a:spcBef>
                <a:spcPts val="0"/>
              </a:spcBef>
              <a:spcAft>
                <a:spcPts val="0"/>
              </a:spcAft>
              <a:buClr>
                <a:schemeClr val="accent1"/>
              </a:buClr>
              <a:buSzPts val="1200"/>
              <a:buNone/>
              <a:defRPr sz="1200">
                <a:solidFill>
                  <a:schemeClr val="accent1"/>
                </a:solidFill>
              </a:defRPr>
            </a:lvl2pPr>
            <a:lvl3pPr lvl="2" rtl="0">
              <a:spcBef>
                <a:spcPts val="0"/>
              </a:spcBef>
              <a:spcAft>
                <a:spcPts val="0"/>
              </a:spcAft>
              <a:buClr>
                <a:schemeClr val="accent1"/>
              </a:buClr>
              <a:buSzPts val="1200"/>
              <a:buNone/>
              <a:defRPr sz="1200">
                <a:solidFill>
                  <a:schemeClr val="accent1"/>
                </a:solidFill>
              </a:defRPr>
            </a:lvl3pPr>
            <a:lvl4pPr lvl="3" rtl="0">
              <a:spcBef>
                <a:spcPts val="0"/>
              </a:spcBef>
              <a:spcAft>
                <a:spcPts val="0"/>
              </a:spcAft>
              <a:buClr>
                <a:schemeClr val="accent1"/>
              </a:buClr>
              <a:buSzPts val="1200"/>
              <a:buNone/>
              <a:defRPr sz="1200">
                <a:solidFill>
                  <a:schemeClr val="accent1"/>
                </a:solidFill>
              </a:defRPr>
            </a:lvl4pPr>
            <a:lvl5pPr lvl="4" rtl="0">
              <a:spcBef>
                <a:spcPts val="0"/>
              </a:spcBef>
              <a:spcAft>
                <a:spcPts val="0"/>
              </a:spcAft>
              <a:buClr>
                <a:schemeClr val="accent1"/>
              </a:buClr>
              <a:buSzPts val="1200"/>
              <a:buNone/>
              <a:defRPr sz="1200">
                <a:solidFill>
                  <a:schemeClr val="accent1"/>
                </a:solidFill>
              </a:defRPr>
            </a:lvl5pPr>
            <a:lvl6pPr lvl="5" rtl="0">
              <a:spcBef>
                <a:spcPts val="0"/>
              </a:spcBef>
              <a:spcAft>
                <a:spcPts val="0"/>
              </a:spcAft>
              <a:buClr>
                <a:schemeClr val="accent1"/>
              </a:buClr>
              <a:buSzPts val="1200"/>
              <a:buNone/>
              <a:defRPr sz="1200">
                <a:solidFill>
                  <a:schemeClr val="accent1"/>
                </a:solidFill>
              </a:defRPr>
            </a:lvl6pPr>
            <a:lvl7pPr lvl="6" rtl="0">
              <a:spcBef>
                <a:spcPts val="0"/>
              </a:spcBef>
              <a:spcAft>
                <a:spcPts val="0"/>
              </a:spcAft>
              <a:buClr>
                <a:schemeClr val="accent1"/>
              </a:buClr>
              <a:buSzPts val="1200"/>
              <a:buNone/>
              <a:defRPr sz="1200">
                <a:solidFill>
                  <a:schemeClr val="accent1"/>
                </a:solidFill>
              </a:defRPr>
            </a:lvl7pPr>
            <a:lvl8pPr lvl="7" rtl="0">
              <a:spcBef>
                <a:spcPts val="0"/>
              </a:spcBef>
              <a:spcAft>
                <a:spcPts val="0"/>
              </a:spcAft>
              <a:buClr>
                <a:schemeClr val="accent1"/>
              </a:buClr>
              <a:buSzPts val="1200"/>
              <a:buNone/>
              <a:defRPr sz="1200">
                <a:solidFill>
                  <a:schemeClr val="accent1"/>
                </a:solidFill>
              </a:defRPr>
            </a:lvl8pPr>
            <a:lvl9pPr lvl="8" rtl="0">
              <a:spcBef>
                <a:spcPts val="0"/>
              </a:spcBef>
              <a:spcAft>
                <a:spcPts val="0"/>
              </a:spcAft>
              <a:buClr>
                <a:schemeClr val="accent1"/>
              </a:buClr>
              <a:buSzPts val="1200"/>
              <a:buNone/>
              <a:defRPr sz="1200">
                <a:solidFill>
                  <a:schemeClr val="accent1"/>
                </a:solidFill>
              </a:defRPr>
            </a:lvl9pPr>
          </a:lstStyle>
          <a:p>
            <a:endParaRPr/>
          </a:p>
        </p:txBody>
      </p:sp>
      <p:sp>
        <p:nvSpPr>
          <p:cNvPr id="487" name="Google Shape;487;p19"/>
          <p:cNvSpPr txBox="1">
            <a:spLocks noGrp="1"/>
          </p:cNvSpPr>
          <p:nvPr>
            <p:ph type="body" idx="3"/>
          </p:nvPr>
        </p:nvSpPr>
        <p:spPr>
          <a:xfrm>
            <a:off x="3246125" y="1409550"/>
            <a:ext cx="2651700" cy="3238800"/>
          </a:xfrm>
          <a:prstGeom prst="rect">
            <a:avLst/>
          </a:prstGeom>
        </p:spPr>
        <p:txBody>
          <a:bodyPr spcFirstLastPara="1" wrap="square" lIns="0" tIns="0" rIns="0" bIns="0" anchor="t" anchorCtr="0">
            <a:noAutofit/>
          </a:bodyPr>
          <a:lstStyle>
            <a:lvl1pPr marL="457200" lvl="0" indent="-292100" rtl="0">
              <a:spcBef>
                <a:spcPts val="0"/>
              </a:spcBef>
              <a:spcAft>
                <a:spcPts val="0"/>
              </a:spcAft>
              <a:buSzPts val="1000"/>
              <a:buChar char="●"/>
              <a:defRPr sz="1000"/>
            </a:lvl1pPr>
            <a:lvl2pPr marL="914400" lvl="1" indent="-292100" rtl="0">
              <a:spcBef>
                <a:spcPts val="400"/>
              </a:spcBef>
              <a:spcAft>
                <a:spcPts val="0"/>
              </a:spcAft>
              <a:buSzPts val="1000"/>
              <a:buChar char="○"/>
              <a:defRPr sz="1000"/>
            </a:lvl2pPr>
            <a:lvl3pPr marL="1371600" lvl="2" indent="-292100" rtl="0">
              <a:spcBef>
                <a:spcPts val="400"/>
              </a:spcBef>
              <a:spcAft>
                <a:spcPts val="0"/>
              </a:spcAft>
              <a:buSzPts val="1000"/>
              <a:buChar char="■"/>
              <a:defRPr sz="1000"/>
            </a:lvl3pPr>
            <a:lvl4pPr marL="1828800" lvl="3" indent="-292100" rtl="0">
              <a:spcBef>
                <a:spcPts val="400"/>
              </a:spcBef>
              <a:spcAft>
                <a:spcPts val="0"/>
              </a:spcAft>
              <a:buSzPts val="1000"/>
              <a:buChar char="●"/>
              <a:defRPr sz="1000"/>
            </a:lvl4pPr>
            <a:lvl5pPr marL="2286000" lvl="4" indent="-292100" rtl="0">
              <a:spcBef>
                <a:spcPts val="400"/>
              </a:spcBef>
              <a:spcAft>
                <a:spcPts val="0"/>
              </a:spcAft>
              <a:buSzPts val="1000"/>
              <a:buChar char="○"/>
              <a:defRPr sz="1000"/>
            </a:lvl5pPr>
            <a:lvl6pPr marL="2743200" lvl="5" indent="-292100" rtl="0">
              <a:spcBef>
                <a:spcPts val="400"/>
              </a:spcBef>
              <a:spcAft>
                <a:spcPts val="0"/>
              </a:spcAft>
              <a:buSzPts val="1000"/>
              <a:buChar char="■"/>
              <a:defRPr sz="1000"/>
            </a:lvl6pPr>
            <a:lvl7pPr marL="3200400" lvl="6" indent="-292100" rtl="0">
              <a:spcBef>
                <a:spcPts val="400"/>
              </a:spcBef>
              <a:spcAft>
                <a:spcPts val="0"/>
              </a:spcAft>
              <a:buSzPts val="1000"/>
              <a:buChar char="●"/>
              <a:defRPr sz="1000"/>
            </a:lvl7pPr>
            <a:lvl8pPr marL="3657600" lvl="7" indent="-292100" rtl="0">
              <a:spcBef>
                <a:spcPts val="400"/>
              </a:spcBef>
              <a:spcAft>
                <a:spcPts val="0"/>
              </a:spcAft>
              <a:buSzPts val="1000"/>
              <a:buChar char="○"/>
              <a:defRPr sz="1000"/>
            </a:lvl8pPr>
            <a:lvl9pPr marL="4114800" lvl="8" indent="-292100" rtl="0">
              <a:spcBef>
                <a:spcPts val="400"/>
              </a:spcBef>
              <a:spcAft>
                <a:spcPts val="400"/>
              </a:spcAft>
              <a:buSzPts val="1000"/>
              <a:buChar char="■"/>
              <a:defRPr sz="1000"/>
            </a:lvl9pPr>
          </a:lstStyle>
          <a:p>
            <a:endParaRPr/>
          </a:p>
        </p:txBody>
      </p:sp>
      <p:sp>
        <p:nvSpPr>
          <p:cNvPr id="488" name="Google Shape;488;p19"/>
          <p:cNvSpPr txBox="1">
            <a:spLocks noGrp="1"/>
          </p:cNvSpPr>
          <p:nvPr>
            <p:ph type="subTitle" idx="4"/>
          </p:nvPr>
        </p:nvSpPr>
        <p:spPr>
          <a:xfrm>
            <a:off x="3246125" y="975400"/>
            <a:ext cx="2651700" cy="2604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1200"/>
              <a:buNone/>
              <a:defRPr sz="1200" b="1">
                <a:solidFill>
                  <a:schemeClr val="accent1"/>
                </a:solidFill>
              </a:defRPr>
            </a:lvl1pPr>
            <a:lvl2pPr lvl="1" rtl="0">
              <a:spcBef>
                <a:spcPts val="0"/>
              </a:spcBef>
              <a:spcAft>
                <a:spcPts val="0"/>
              </a:spcAft>
              <a:buClr>
                <a:schemeClr val="accent1"/>
              </a:buClr>
              <a:buSzPts val="1200"/>
              <a:buNone/>
              <a:defRPr sz="1200">
                <a:solidFill>
                  <a:schemeClr val="accent1"/>
                </a:solidFill>
              </a:defRPr>
            </a:lvl2pPr>
            <a:lvl3pPr lvl="2" rtl="0">
              <a:spcBef>
                <a:spcPts val="0"/>
              </a:spcBef>
              <a:spcAft>
                <a:spcPts val="0"/>
              </a:spcAft>
              <a:buClr>
                <a:schemeClr val="accent1"/>
              </a:buClr>
              <a:buSzPts val="1200"/>
              <a:buNone/>
              <a:defRPr sz="1200">
                <a:solidFill>
                  <a:schemeClr val="accent1"/>
                </a:solidFill>
              </a:defRPr>
            </a:lvl3pPr>
            <a:lvl4pPr lvl="3" rtl="0">
              <a:spcBef>
                <a:spcPts val="0"/>
              </a:spcBef>
              <a:spcAft>
                <a:spcPts val="0"/>
              </a:spcAft>
              <a:buClr>
                <a:schemeClr val="accent1"/>
              </a:buClr>
              <a:buSzPts val="1200"/>
              <a:buNone/>
              <a:defRPr sz="1200">
                <a:solidFill>
                  <a:schemeClr val="accent1"/>
                </a:solidFill>
              </a:defRPr>
            </a:lvl4pPr>
            <a:lvl5pPr lvl="4" rtl="0">
              <a:spcBef>
                <a:spcPts val="0"/>
              </a:spcBef>
              <a:spcAft>
                <a:spcPts val="0"/>
              </a:spcAft>
              <a:buClr>
                <a:schemeClr val="accent1"/>
              </a:buClr>
              <a:buSzPts val="1200"/>
              <a:buNone/>
              <a:defRPr sz="1200">
                <a:solidFill>
                  <a:schemeClr val="accent1"/>
                </a:solidFill>
              </a:defRPr>
            </a:lvl5pPr>
            <a:lvl6pPr lvl="5" rtl="0">
              <a:spcBef>
                <a:spcPts val="0"/>
              </a:spcBef>
              <a:spcAft>
                <a:spcPts val="0"/>
              </a:spcAft>
              <a:buClr>
                <a:schemeClr val="accent1"/>
              </a:buClr>
              <a:buSzPts val="1200"/>
              <a:buNone/>
              <a:defRPr sz="1200">
                <a:solidFill>
                  <a:schemeClr val="accent1"/>
                </a:solidFill>
              </a:defRPr>
            </a:lvl6pPr>
            <a:lvl7pPr lvl="6" rtl="0">
              <a:spcBef>
                <a:spcPts val="0"/>
              </a:spcBef>
              <a:spcAft>
                <a:spcPts val="0"/>
              </a:spcAft>
              <a:buClr>
                <a:schemeClr val="accent1"/>
              </a:buClr>
              <a:buSzPts val="1200"/>
              <a:buNone/>
              <a:defRPr sz="1200">
                <a:solidFill>
                  <a:schemeClr val="accent1"/>
                </a:solidFill>
              </a:defRPr>
            </a:lvl7pPr>
            <a:lvl8pPr lvl="7" rtl="0">
              <a:spcBef>
                <a:spcPts val="0"/>
              </a:spcBef>
              <a:spcAft>
                <a:spcPts val="0"/>
              </a:spcAft>
              <a:buClr>
                <a:schemeClr val="accent1"/>
              </a:buClr>
              <a:buSzPts val="1200"/>
              <a:buNone/>
              <a:defRPr sz="1200">
                <a:solidFill>
                  <a:schemeClr val="accent1"/>
                </a:solidFill>
              </a:defRPr>
            </a:lvl8pPr>
            <a:lvl9pPr lvl="8" rtl="0">
              <a:spcBef>
                <a:spcPts val="0"/>
              </a:spcBef>
              <a:spcAft>
                <a:spcPts val="0"/>
              </a:spcAft>
              <a:buClr>
                <a:schemeClr val="accent1"/>
              </a:buClr>
              <a:buSzPts val="1200"/>
              <a:buNone/>
              <a:defRPr sz="1200">
                <a:solidFill>
                  <a:schemeClr val="accent1"/>
                </a:solidFill>
              </a:defRPr>
            </a:lvl9pPr>
          </a:lstStyle>
          <a:p>
            <a:endParaRPr/>
          </a:p>
        </p:txBody>
      </p:sp>
      <p:sp>
        <p:nvSpPr>
          <p:cNvPr id="489" name="Google Shape;489;p19"/>
          <p:cNvSpPr txBox="1">
            <a:spLocks noGrp="1"/>
          </p:cNvSpPr>
          <p:nvPr>
            <p:ph type="body" idx="5"/>
          </p:nvPr>
        </p:nvSpPr>
        <p:spPr>
          <a:xfrm>
            <a:off x="6076625" y="1409550"/>
            <a:ext cx="2651700" cy="3238800"/>
          </a:xfrm>
          <a:prstGeom prst="rect">
            <a:avLst/>
          </a:prstGeom>
        </p:spPr>
        <p:txBody>
          <a:bodyPr spcFirstLastPara="1" wrap="square" lIns="0" tIns="0" rIns="0" bIns="0" anchor="t" anchorCtr="0">
            <a:noAutofit/>
          </a:bodyPr>
          <a:lstStyle>
            <a:lvl1pPr marL="457200" lvl="0" indent="-292100" rtl="0">
              <a:spcBef>
                <a:spcPts val="0"/>
              </a:spcBef>
              <a:spcAft>
                <a:spcPts val="0"/>
              </a:spcAft>
              <a:buSzPts val="1000"/>
              <a:buChar char="●"/>
              <a:defRPr sz="1000"/>
            </a:lvl1pPr>
            <a:lvl2pPr marL="914400" lvl="1" indent="-292100" rtl="0">
              <a:spcBef>
                <a:spcPts val="400"/>
              </a:spcBef>
              <a:spcAft>
                <a:spcPts val="0"/>
              </a:spcAft>
              <a:buSzPts val="1000"/>
              <a:buChar char="○"/>
              <a:defRPr sz="1000"/>
            </a:lvl2pPr>
            <a:lvl3pPr marL="1371600" lvl="2" indent="-292100" rtl="0">
              <a:spcBef>
                <a:spcPts val="400"/>
              </a:spcBef>
              <a:spcAft>
                <a:spcPts val="0"/>
              </a:spcAft>
              <a:buSzPts val="1000"/>
              <a:buChar char="■"/>
              <a:defRPr sz="1000"/>
            </a:lvl3pPr>
            <a:lvl4pPr marL="1828800" lvl="3" indent="-292100" rtl="0">
              <a:spcBef>
                <a:spcPts val="400"/>
              </a:spcBef>
              <a:spcAft>
                <a:spcPts val="0"/>
              </a:spcAft>
              <a:buSzPts val="1000"/>
              <a:buChar char="●"/>
              <a:defRPr sz="1000"/>
            </a:lvl4pPr>
            <a:lvl5pPr marL="2286000" lvl="4" indent="-292100" rtl="0">
              <a:spcBef>
                <a:spcPts val="400"/>
              </a:spcBef>
              <a:spcAft>
                <a:spcPts val="0"/>
              </a:spcAft>
              <a:buSzPts val="1000"/>
              <a:buChar char="○"/>
              <a:defRPr sz="1000"/>
            </a:lvl5pPr>
            <a:lvl6pPr marL="2743200" lvl="5" indent="-292100" rtl="0">
              <a:spcBef>
                <a:spcPts val="400"/>
              </a:spcBef>
              <a:spcAft>
                <a:spcPts val="0"/>
              </a:spcAft>
              <a:buSzPts val="1000"/>
              <a:buChar char="■"/>
              <a:defRPr sz="1000"/>
            </a:lvl6pPr>
            <a:lvl7pPr marL="3200400" lvl="6" indent="-292100" rtl="0">
              <a:spcBef>
                <a:spcPts val="400"/>
              </a:spcBef>
              <a:spcAft>
                <a:spcPts val="0"/>
              </a:spcAft>
              <a:buSzPts val="1000"/>
              <a:buChar char="●"/>
              <a:defRPr sz="1000"/>
            </a:lvl7pPr>
            <a:lvl8pPr marL="3657600" lvl="7" indent="-292100" rtl="0">
              <a:spcBef>
                <a:spcPts val="400"/>
              </a:spcBef>
              <a:spcAft>
                <a:spcPts val="0"/>
              </a:spcAft>
              <a:buSzPts val="1000"/>
              <a:buChar char="○"/>
              <a:defRPr sz="1000"/>
            </a:lvl8pPr>
            <a:lvl9pPr marL="4114800" lvl="8" indent="-292100" rtl="0">
              <a:spcBef>
                <a:spcPts val="400"/>
              </a:spcBef>
              <a:spcAft>
                <a:spcPts val="400"/>
              </a:spcAft>
              <a:buSzPts val="1000"/>
              <a:buChar char="■"/>
              <a:defRPr sz="1000"/>
            </a:lvl9pPr>
          </a:lstStyle>
          <a:p>
            <a:endParaRPr/>
          </a:p>
        </p:txBody>
      </p:sp>
      <p:sp>
        <p:nvSpPr>
          <p:cNvPr id="490" name="Google Shape;490;p19"/>
          <p:cNvSpPr txBox="1">
            <a:spLocks noGrp="1"/>
          </p:cNvSpPr>
          <p:nvPr>
            <p:ph type="subTitle" idx="6"/>
          </p:nvPr>
        </p:nvSpPr>
        <p:spPr>
          <a:xfrm>
            <a:off x="6076625" y="975400"/>
            <a:ext cx="2651700" cy="2604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1200"/>
              <a:buNone/>
              <a:defRPr sz="1200" b="1">
                <a:solidFill>
                  <a:schemeClr val="accent1"/>
                </a:solidFill>
              </a:defRPr>
            </a:lvl1pPr>
            <a:lvl2pPr lvl="1" rtl="0">
              <a:spcBef>
                <a:spcPts val="0"/>
              </a:spcBef>
              <a:spcAft>
                <a:spcPts val="0"/>
              </a:spcAft>
              <a:buClr>
                <a:schemeClr val="accent1"/>
              </a:buClr>
              <a:buSzPts val="1200"/>
              <a:buNone/>
              <a:defRPr sz="1200">
                <a:solidFill>
                  <a:schemeClr val="accent1"/>
                </a:solidFill>
              </a:defRPr>
            </a:lvl2pPr>
            <a:lvl3pPr lvl="2" rtl="0">
              <a:spcBef>
                <a:spcPts val="0"/>
              </a:spcBef>
              <a:spcAft>
                <a:spcPts val="0"/>
              </a:spcAft>
              <a:buClr>
                <a:schemeClr val="accent1"/>
              </a:buClr>
              <a:buSzPts val="1200"/>
              <a:buNone/>
              <a:defRPr sz="1200">
                <a:solidFill>
                  <a:schemeClr val="accent1"/>
                </a:solidFill>
              </a:defRPr>
            </a:lvl3pPr>
            <a:lvl4pPr lvl="3" rtl="0">
              <a:spcBef>
                <a:spcPts val="0"/>
              </a:spcBef>
              <a:spcAft>
                <a:spcPts val="0"/>
              </a:spcAft>
              <a:buClr>
                <a:schemeClr val="accent1"/>
              </a:buClr>
              <a:buSzPts val="1200"/>
              <a:buNone/>
              <a:defRPr sz="1200">
                <a:solidFill>
                  <a:schemeClr val="accent1"/>
                </a:solidFill>
              </a:defRPr>
            </a:lvl4pPr>
            <a:lvl5pPr lvl="4" rtl="0">
              <a:spcBef>
                <a:spcPts val="0"/>
              </a:spcBef>
              <a:spcAft>
                <a:spcPts val="0"/>
              </a:spcAft>
              <a:buClr>
                <a:schemeClr val="accent1"/>
              </a:buClr>
              <a:buSzPts val="1200"/>
              <a:buNone/>
              <a:defRPr sz="1200">
                <a:solidFill>
                  <a:schemeClr val="accent1"/>
                </a:solidFill>
              </a:defRPr>
            </a:lvl5pPr>
            <a:lvl6pPr lvl="5" rtl="0">
              <a:spcBef>
                <a:spcPts val="0"/>
              </a:spcBef>
              <a:spcAft>
                <a:spcPts val="0"/>
              </a:spcAft>
              <a:buClr>
                <a:schemeClr val="accent1"/>
              </a:buClr>
              <a:buSzPts val="1200"/>
              <a:buNone/>
              <a:defRPr sz="1200">
                <a:solidFill>
                  <a:schemeClr val="accent1"/>
                </a:solidFill>
              </a:defRPr>
            </a:lvl6pPr>
            <a:lvl7pPr lvl="6" rtl="0">
              <a:spcBef>
                <a:spcPts val="0"/>
              </a:spcBef>
              <a:spcAft>
                <a:spcPts val="0"/>
              </a:spcAft>
              <a:buClr>
                <a:schemeClr val="accent1"/>
              </a:buClr>
              <a:buSzPts val="1200"/>
              <a:buNone/>
              <a:defRPr sz="1200">
                <a:solidFill>
                  <a:schemeClr val="accent1"/>
                </a:solidFill>
              </a:defRPr>
            </a:lvl7pPr>
            <a:lvl8pPr lvl="7" rtl="0">
              <a:spcBef>
                <a:spcPts val="0"/>
              </a:spcBef>
              <a:spcAft>
                <a:spcPts val="0"/>
              </a:spcAft>
              <a:buClr>
                <a:schemeClr val="accent1"/>
              </a:buClr>
              <a:buSzPts val="1200"/>
              <a:buNone/>
              <a:defRPr sz="1200">
                <a:solidFill>
                  <a:schemeClr val="accent1"/>
                </a:solidFill>
              </a:defRPr>
            </a:lvl8pPr>
            <a:lvl9pPr lvl="8" rtl="0">
              <a:spcBef>
                <a:spcPts val="0"/>
              </a:spcBef>
              <a:spcAft>
                <a:spcPts val="0"/>
              </a:spcAft>
              <a:buClr>
                <a:schemeClr val="accent1"/>
              </a:buClr>
              <a:buSzPts val="1200"/>
              <a:buNone/>
              <a:defRPr sz="1200">
                <a:solidFill>
                  <a:schemeClr val="accent1"/>
                </a:solidFill>
              </a:defRPr>
            </a:lvl9pPr>
          </a:lstStyle>
          <a:p>
            <a:endParaRPr/>
          </a:p>
        </p:txBody>
      </p:sp>
      <p:pic>
        <p:nvPicPr>
          <p:cNvPr id="491" name="Google Shape;491;p19"/>
          <p:cNvPicPr preferRelativeResize="0"/>
          <p:nvPr/>
        </p:nvPicPr>
        <p:blipFill>
          <a:blip r:embed="rId2">
            <a:alphaModFix/>
          </a:blip>
          <a:stretch>
            <a:fillRect/>
          </a:stretch>
        </p:blipFill>
        <p:spPr>
          <a:xfrm>
            <a:off x="0" y="5108251"/>
            <a:ext cx="9144000" cy="381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518">
          <p15:clr>
            <a:srgbClr val="FA7B17"/>
          </p15:clr>
        </p15:guide>
        <p15:guide id="2" orient="horz" pos="3068">
          <p15:clr>
            <a:srgbClr val="FA7B17"/>
          </p15:clr>
        </p15:guide>
        <p15:guide id="3" pos="259">
          <p15:clr>
            <a:srgbClr val="FA7B17"/>
          </p15:clr>
        </p15:guide>
        <p15:guide id="4" pos="5501">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opics/Agenda - One Column">
  <p:cSld name="Title Only 1_1">
    <p:spTree>
      <p:nvGrpSpPr>
        <p:cNvPr id="1" name="Shape 492"/>
        <p:cNvGrpSpPr/>
        <p:nvPr/>
      </p:nvGrpSpPr>
      <p:grpSpPr>
        <a:xfrm>
          <a:off x="0" y="0"/>
          <a:ext cx="0" cy="0"/>
          <a:chOff x="0" y="0"/>
          <a:chExt cx="0" cy="0"/>
        </a:xfrm>
      </p:grpSpPr>
      <p:sp>
        <p:nvSpPr>
          <p:cNvPr id="493" name="Google Shape;493;p20"/>
          <p:cNvSpPr/>
          <p:nvPr/>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494" name="Google Shape;494;p20"/>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495" name="Google Shape;495;p20"/>
          <p:cNvSpPr/>
          <p:nvPr/>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a:solidFill>
                  <a:schemeClr val="lt1"/>
                </a:solidFill>
                <a:latin typeface="Calibri"/>
                <a:ea typeface="Calibri"/>
                <a:cs typeface="Calibri"/>
                <a:sym typeface="Calibri"/>
              </a:rPr>
              <a:t>‹#›</a:t>
            </a:fld>
            <a:endParaRPr sz="700">
              <a:solidFill>
                <a:schemeClr val="lt1"/>
              </a:solidFill>
              <a:latin typeface="Calibri"/>
              <a:ea typeface="Calibri"/>
              <a:cs typeface="Calibri"/>
              <a:sym typeface="Calibri"/>
            </a:endParaRPr>
          </a:p>
        </p:txBody>
      </p:sp>
      <p:sp>
        <p:nvSpPr>
          <p:cNvPr id="496" name="Google Shape;496;p20"/>
          <p:cNvSpPr txBox="1">
            <a:spLocks noGrp="1"/>
          </p:cNvSpPr>
          <p:nvPr>
            <p:ph type="title"/>
          </p:nvPr>
        </p:nvSpPr>
        <p:spPr>
          <a:xfrm>
            <a:off x="415625" y="372600"/>
            <a:ext cx="7680900" cy="4587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2000"/>
              <a:buNone/>
              <a:defRPr sz="2000">
                <a:solidFill>
                  <a:schemeClr val="lt1"/>
                </a:solidFill>
              </a:defRPr>
            </a:lvl2pPr>
            <a:lvl3pPr lvl="2" rtl="0">
              <a:spcBef>
                <a:spcPts val="0"/>
              </a:spcBef>
              <a:spcAft>
                <a:spcPts val="0"/>
              </a:spcAft>
              <a:buClr>
                <a:schemeClr val="lt1"/>
              </a:buClr>
              <a:buSzPts val="2000"/>
              <a:buNone/>
              <a:defRPr sz="2000">
                <a:solidFill>
                  <a:schemeClr val="lt1"/>
                </a:solidFill>
              </a:defRPr>
            </a:lvl3pPr>
            <a:lvl4pPr lvl="3" rtl="0">
              <a:spcBef>
                <a:spcPts val="0"/>
              </a:spcBef>
              <a:spcAft>
                <a:spcPts val="0"/>
              </a:spcAft>
              <a:buClr>
                <a:schemeClr val="lt1"/>
              </a:buClr>
              <a:buSzPts val="2000"/>
              <a:buNone/>
              <a:defRPr sz="2000">
                <a:solidFill>
                  <a:schemeClr val="lt1"/>
                </a:solidFill>
              </a:defRPr>
            </a:lvl4pPr>
            <a:lvl5pPr lvl="4" rtl="0">
              <a:spcBef>
                <a:spcPts val="0"/>
              </a:spcBef>
              <a:spcAft>
                <a:spcPts val="0"/>
              </a:spcAft>
              <a:buClr>
                <a:schemeClr val="lt1"/>
              </a:buClr>
              <a:buSzPts val="2000"/>
              <a:buNone/>
              <a:defRPr sz="2000">
                <a:solidFill>
                  <a:schemeClr val="lt1"/>
                </a:solidFill>
              </a:defRPr>
            </a:lvl5pPr>
            <a:lvl6pPr lvl="5" rtl="0">
              <a:spcBef>
                <a:spcPts val="0"/>
              </a:spcBef>
              <a:spcAft>
                <a:spcPts val="0"/>
              </a:spcAft>
              <a:buClr>
                <a:schemeClr val="lt1"/>
              </a:buClr>
              <a:buSzPts val="2000"/>
              <a:buNone/>
              <a:defRPr sz="2000">
                <a:solidFill>
                  <a:schemeClr val="lt1"/>
                </a:solidFill>
              </a:defRPr>
            </a:lvl6pPr>
            <a:lvl7pPr lvl="6" rtl="0">
              <a:spcBef>
                <a:spcPts val="0"/>
              </a:spcBef>
              <a:spcAft>
                <a:spcPts val="0"/>
              </a:spcAft>
              <a:buClr>
                <a:schemeClr val="lt1"/>
              </a:buClr>
              <a:buSzPts val="2000"/>
              <a:buNone/>
              <a:defRPr sz="2000">
                <a:solidFill>
                  <a:schemeClr val="lt1"/>
                </a:solidFill>
              </a:defRPr>
            </a:lvl7pPr>
            <a:lvl8pPr lvl="7" rtl="0">
              <a:spcBef>
                <a:spcPts val="0"/>
              </a:spcBef>
              <a:spcAft>
                <a:spcPts val="0"/>
              </a:spcAft>
              <a:buClr>
                <a:schemeClr val="lt1"/>
              </a:buClr>
              <a:buSzPts val="2000"/>
              <a:buNone/>
              <a:defRPr sz="2000">
                <a:solidFill>
                  <a:schemeClr val="lt1"/>
                </a:solidFill>
              </a:defRPr>
            </a:lvl8pPr>
            <a:lvl9pPr lvl="8" rtl="0">
              <a:spcBef>
                <a:spcPts val="0"/>
              </a:spcBef>
              <a:spcAft>
                <a:spcPts val="0"/>
              </a:spcAft>
              <a:buClr>
                <a:schemeClr val="lt1"/>
              </a:buClr>
              <a:buSzPts val="2000"/>
              <a:buNone/>
              <a:defRPr sz="2000">
                <a:solidFill>
                  <a:schemeClr val="lt1"/>
                </a:solidFill>
              </a:defRPr>
            </a:lvl9pPr>
          </a:lstStyle>
          <a:p>
            <a:endParaRPr/>
          </a:p>
        </p:txBody>
      </p:sp>
      <p:sp>
        <p:nvSpPr>
          <p:cNvPr id="497" name="Google Shape;497;p20"/>
          <p:cNvSpPr/>
          <p:nvPr/>
        </p:nvSpPr>
        <p:spPr>
          <a:xfrm rot="5400000" flipH="1">
            <a:off x="8245407" y="-63326"/>
            <a:ext cx="843246" cy="953938"/>
          </a:xfrm>
          <a:custGeom>
            <a:avLst/>
            <a:gdLst/>
            <a:ahLst/>
            <a:cxnLst/>
            <a:rect l="l" t="t" r="r" b="b"/>
            <a:pathLst>
              <a:path w="843246" h="953938" extrusionOk="0">
                <a:moveTo>
                  <a:pt x="843246" y="953827"/>
                </a:moveTo>
                <a:lnTo>
                  <a:pt x="843246" y="756569"/>
                </a:lnTo>
                <a:lnTo>
                  <a:pt x="842143" y="756680"/>
                </a:lnTo>
                <a:cubicBezTo>
                  <a:pt x="485983" y="756680"/>
                  <a:pt x="197258" y="467955"/>
                  <a:pt x="197258" y="111795"/>
                </a:cubicBezTo>
                <a:lnTo>
                  <a:pt x="214160" y="0"/>
                </a:lnTo>
                <a:lnTo>
                  <a:pt x="11270" y="0"/>
                </a:lnTo>
                <a:lnTo>
                  <a:pt x="0" y="111795"/>
                </a:lnTo>
                <a:cubicBezTo>
                  <a:pt x="0" y="576898"/>
                  <a:pt x="377040" y="953938"/>
                  <a:pt x="842143" y="953938"/>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98" name="Google Shape;498;p20"/>
          <p:cNvSpPr txBox="1">
            <a:spLocks noGrp="1"/>
          </p:cNvSpPr>
          <p:nvPr>
            <p:ph type="subTitle" idx="1"/>
          </p:nvPr>
        </p:nvSpPr>
        <p:spPr>
          <a:xfrm>
            <a:off x="1021123" y="1033700"/>
            <a:ext cx="7707300" cy="260400"/>
          </a:xfrm>
          <a:prstGeom prst="rect">
            <a:avLst/>
          </a:prstGeom>
          <a:noFill/>
        </p:spPr>
        <p:txBody>
          <a:bodyPr spcFirstLastPara="1" wrap="square" lIns="0" tIns="0" rIns="0" bIns="0" anchor="ctr"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499" name="Google Shape;499;p20"/>
          <p:cNvSpPr txBox="1">
            <a:spLocks noGrp="1"/>
          </p:cNvSpPr>
          <p:nvPr>
            <p:ph type="subTitle" idx="2"/>
          </p:nvPr>
        </p:nvSpPr>
        <p:spPr>
          <a:xfrm>
            <a:off x="415625" y="1033700"/>
            <a:ext cx="365700" cy="260400"/>
          </a:xfrm>
          <a:prstGeom prst="rect">
            <a:avLst/>
          </a:prstGeom>
          <a:noFill/>
        </p:spPr>
        <p:txBody>
          <a:bodyPr spcFirstLastPara="1" wrap="square" lIns="0" tIns="0" rIns="0" bIns="0" anchor="ctr"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500" name="Google Shape;500;p20"/>
          <p:cNvSpPr txBox="1">
            <a:spLocks noGrp="1"/>
          </p:cNvSpPr>
          <p:nvPr>
            <p:ph type="subTitle" idx="3"/>
          </p:nvPr>
        </p:nvSpPr>
        <p:spPr>
          <a:xfrm>
            <a:off x="780266" y="1033700"/>
            <a:ext cx="101700" cy="2604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Clr>
                <a:schemeClr val="accent3"/>
              </a:buClr>
              <a:buSzPts val="1000"/>
              <a:buNone/>
              <a:defRPr sz="1000" b="1">
                <a:solidFill>
                  <a:schemeClr val="accent3"/>
                </a:solidFill>
              </a:defRPr>
            </a:lvl1pPr>
            <a:lvl2pPr lvl="1" algn="ctr" rtl="0">
              <a:spcBef>
                <a:spcPts val="0"/>
              </a:spcBef>
              <a:spcAft>
                <a:spcPts val="0"/>
              </a:spcAft>
              <a:buClr>
                <a:schemeClr val="accent3"/>
              </a:buClr>
              <a:buSzPts val="1000"/>
              <a:buNone/>
              <a:defRPr sz="1000" b="1">
                <a:solidFill>
                  <a:schemeClr val="accent3"/>
                </a:solidFill>
              </a:defRPr>
            </a:lvl2pPr>
            <a:lvl3pPr lvl="2" algn="ctr" rtl="0">
              <a:spcBef>
                <a:spcPts val="0"/>
              </a:spcBef>
              <a:spcAft>
                <a:spcPts val="0"/>
              </a:spcAft>
              <a:buClr>
                <a:schemeClr val="accent3"/>
              </a:buClr>
              <a:buSzPts val="1000"/>
              <a:buNone/>
              <a:defRPr sz="1000" b="1">
                <a:solidFill>
                  <a:schemeClr val="accent3"/>
                </a:solidFill>
              </a:defRPr>
            </a:lvl3pPr>
            <a:lvl4pPr lvl="3" algn="ctr" rtl="0">
              <a:spcBef>
                <a:spcPts val="0"/>
              </a:spcBef>
              <a:spcAft>
                <a:spcPts val="0"/>
              </a:spcAft>
              <a:buClr>
                <a:schemeClr val="accent3"/>
              </a:buClr>
              <a:buSzPts val="1000"/>
              <a:buNone/>
              <a:defRPr sz="1000" b="1">
                <a:solidFill>
                  <a:schemeClr val="accent3"/>
                </a:solidFill>
              </a:defRPr>
            </a:lvl4pPr>
            <a:lvl5pPr lvl="4" algn="ctr" rtl="0">
              <a:spcBef>
                <a:spcPts val="0"/>
              </a:spcBef>
              <a:spcAft>
                <a:spcPts val="0"/>
              </a:spcAft>
              <a:buClr>
                <a:schemeClr val="accent3"/>
              </a:buClr>
              <a:buSzPts val="1000"/>
              <a:buNone/>
              <a:defRPr sz="1000" b="1">
                <a:solidFill>
                  <a:schemeClr val="accent3"/>
                </a:solidFill>
              </a:defRPr>
            </a:lvl5pPr>
            <a:lvl6pPr lvl="5" algn="ctr" rtl="0">
              <a:spcBef>
                <a:spcPts val="0"/>
              </a:spcBef>
              <a:spcAft>
                <a:spcPts val="0"/>
              </a:spcAft>
              <a:buClr>
                <a:schemeClr val="accent3"/>
              </a:buClr>
              <a:buSzPts val="1000"/>
              <a:buNone/>
              <a:defRPr sz="1000" b="1">
                <a:solidFill>
                  <a:schemeClr val="accent3"/>
                </a:solidFill>
              </a:defRPr>
            </a:lvl6pPr>
            <a:lvl7pPr lvl="6" algn="ctr" rtl="0">
              <a:spcBef>
                <a:spcPts val="0"/>
              </a:spcBef>
              <a:spcAft>
                <a:spcPts val="0"/>
              </a:spcAft>
              <a:buClr>
                <a:schemeClr val="accent3"/>
              </a:buClr>
              <a:buSzPts val="1000"/>
              <a:buNone/>
              <a:defRPr sz="1000" b="1">
                <a:solidFill>
                  <a:schemeClr val="accent3"/>
                </a:solidFill>
              </a:defRPr>
            </a:lvl7pPr>
            <a:lvl8pPr lvl="7" algn="ctr" rtl="0">
              <a:spcBef>
                <a:spcPts val="0"/>
              </a:spcBef>
              <a:spcAft>
                <a:spcPts val="0"/>
              </a:spcAft>
              <a:buClr>
                <a:schemeClr val="accent3"/>
              </a:buClr>
              <a:buSzPts val="1000"/>
              <a:buNone/>
              <a:defRPr sz="1000" b="1">
                <a:solidFill>
                  <a:schemeClr val="accent3"/>
                </a:solidFill>
              </a:defRPr>
            </a:lvl8pPr>
            <a:lvl9pPr lvl="8" algn="ctr" rtl="0">
              <a:spcBef>
                <a:spcPts val="0"/>
              </a:spcBef>
              <a:spcAft>
                <a:spcPts val="0"/>
              </a:spcAft>
              <a:buClr>
                <a:schemeClr val="accent3"/>
              </a:buClr>
              <a:buSzPts val="1000"/>
              <a:buNone/>
              <a:defRPr sz="1000" b="1">
                <a:solidFill>
                  <a:schemeClr val="accent3"/>
                </a:solidFill>
              </a:defRPr>
            </a:lvl9pPr>
          </a:lstStyle>
          <a:p>
            <a:endParaRPr/>
          </a:p>
        </p:txBody>
      </p:sp>
      <p:sp>
        <p:nvSpPr>
          <p:cNvPr id="501" name="Google Shape;501;p20"/>
          <p:cNvSpPr txBox="1">
            <a:spLocks noGrp="1"/>
          </p:cNvSpPr>
          <p:nvPr>
            <p:ph type="subTitle" idx="4"/>
          </p:nvPr>
        </p:nvSpPr>
        <p:spPr>
          <a:xfrm>
            <a:off x="1021123" y="1400725"/>
            <a:ext cx="7707300" cy="260400"/>
          </a:xfrm>
          <a:prstGeom prst="rect">
            <a:avLst/>
          </a:prstGeom>
          <a:noFill/>
        </p:spPr>
        <p:txBody>
          <a:bodyPr spcFirstLastPara="1" wrap="square" lIns="0" tIns="0" rIns="0" bIns="0" anchor="ctr"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502" name="Google Shape;502;p20"/>
          <p:cNvSpPr txBox="1">
            <a:spLocks noGrp="1"/>
          </p:cNvSpPr>
          <p:nvPr>
            <p:ph type="subTitle" idx="5"/>
          </p:nvPr>
        </p:nvSpPr>
        <p:spPr>
          <a:xfrm>
            <a:off x="415625" y="1400725"/>
            <a:ext cx="365700" cy="260400"/>
          </a:xfrm>
          <a:prstGeom prst="rect">
            <a:avLst/>
          </a:prstGeom>
          <a:noFill/>
        </p:spPr>
        <p:txBody>
          <a:bodyPr spcFirstLastPara="1" wrap="square" lIns="0" tIns="0" rIns="0" bIns="0" anchor="ctr"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503" name="Google Shape;503;p20"/>
          <p:cNvSpPr txBox="1">
            <a:spLocks noGrp="1"/>
          </p:cNvSpPr>
          <p:nvPr>
            <p:ph type="subTitle" idx="6"/>
          </p:nvPr>
        </p:nvSpPr>
        <p:spPr>
          <a:xfrm>
            <a:off x="780266" y="1400725"/>
            <a:ext cx="101700" cy="2604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Clr>
                <a:schemeClr val="accent3"/>
              </a:buClr>
              <a:buSzPts val="1000"/>
              <a:buNone/>
              <a:defRPr sz="1000" b="1">
                <a:solidFill>
                  <a:schemeClr val="accent3"/>
                </a:solidFill>
              </a:defRPr>
            </a:lvl1pPr>
            <a:lvl2pPr lvl="1" algn="ctr" rtl="0">
              <a:spcBef>
                <a:spcPts val="0"/>
              </a:spcBef>
              <a:spcAft>
                <a:spcPts val="0"/>
              </a:spcAft>
              <a:buClr>
                <a:schemeClr val="accent3"/>
              </a:buClr>
              <a:buSzPts val="1000"/>
              <a:buNone/>
              <a:defRPr sz="1000" b="1">
                <a:solidFill>
                  <a:schemeClr val="accent3"/>
                </a:solidFill>
              </a:defRPr>
            </a:lvl2pPr>
            <a:lvl3pPr lvl="2" algn="ctr" rtl="0">
              <a:spcBef>
                <a:spcPts val="0"/>
              </a:spcBef>
              <a:spcAft>
                <a:spcPts val="0"/>
              </a:spcAft>
              <a:buClr>
                <a:schemeClr val="accent3"/>
              </a:buClr>
              <a:buSzPts val="1000"/>
              <a:buNone/>
              <a:defRPr sz="1000" b="1">
                <a:solidFill>
                  <a:schemeClr val="accent3"/>
                </a:solidFill>
              </a:defRPr>
            </a:lvl3pPr>
            <a:lvl4pPr lvl="3" algn="ctr" rtl="0">
              <a:spcBef>
                <a:spcPts val="0"/>
              </a:spcBef>
              <a:spcAft>
                <a:spcPts val="0"/>
              </a:spcAft>
              <a:buClr>
                <a:schemeClr val="accent3"/>
              </a:buClr>
              <a:buSzPts val="1000"/>
              <a:buNone/>
              <a:defRPr sz="1000" b="1">
                <a:solidFill>
                  <a:schemeClr val="accent3"/>
                </a:solidFill>
              </a:defRPr>
            </a:lvl4pPr>
            <a:lvl5pPr lvl="4" algn="ctr" rtl="0">
              <a:spcBef>
                <a:spcPts val="0"/>
              </a:spcBef>
              <a:spcAft>
                <a:spcPts val="0"/>
              </a:spcAft>
              <a:buClr>
                <a:schemeClr val="accent3"/>
              </a:buClr>
              <a:buSzPts val="1000"/>
              <a:buNone/>
              <a:defRPr sz="1000" b="1">
                <a:solidFill>
                  <a:schemeClr val="accent3"/>
                </a:solidFill>
              </a:defRPr>
            </a:lvl5pPr>
            <a:lvl6pPr lvl="5" algn="ctr" rtl="0">
              <a:spcBef>
                <a:spcPts val="0"/>
              </a:spcBef>
              <a:spcAft>
                <a:spcPts val="0"/>
              </a:spcAft>
              <a:buClr>
                <a:schemeClr val="accent3"/>
              </a:buClr>
              <a:buSzPts val="1000"/>
              <a:buNone/>
              <a:defRPr sz="1000" b="1">
                <a:solidFill>
                  <a:schemeClr val="accent3"/>
                </a:solidFill>
              </a:defRPr>
            </a:lvl6pPr>
            <a:lvl7pPr lvl="6" algn="ctr" rtl="0">
              <a:spcBef>
                <a:spcPts val="0"/>
              </a:spcBef>
              <a:spcAft>
                <a:spcPts val="0"/>
              </a:spcAft>
              <a:buClr>
                <a:schemeClr val="accent3"/>
              </a:buClr>
              <a:buSzPts val="1000"/>
              <a:buNone/>
              <a:defRPr sz="1000" b="1">
                <a:solidFill>
                  <a:schemeClr val="accent3"/>
                </a:solidFill>
              </a:defRPr>
            </a:lvl7pPr>
            <a:lvl8pPr lvl="7" algn="ctr" rtl="0">
              <a:spcBef>
                <a:spcPts val="0"/>
              </a:spcBef>
              <a:spcAft>
                <a:spcPts val="0"/>
              </a:spcAft>
              <a:buClr>
                <a:schemeClr val="accent3"/>
              </a:buClr>
              <a:buSzPts val="1000"/>
              <a:buNone/>
              <a:defRPr sz="1000" b="1">
                <a:solidFill>
                  <a:schemeClr val="accent3"/>
                </a:solidFill>
              </a:defRPr>
            </a:lvl8pPr>
            <a:lvl9pPr lvl="8" algn="ctr" rtl="0">
              <a:spcBef>
                <a:spcPts val="0"/>
              </a:spcBef>
              <a:spcAft>
                <a:spcPts val="0"/>
              </a:spcAft>
              <a:buClr>
                <a:schemeClr val="accent3"/>
              </a:buClr>
              <a:buSzPts val="1000"/>
              <a:buNone/>
              <a:defRPr sz="1000" b="1">
                <a:solidFill>
                  <a:schemeClr val="accent3"/>
                </a:solidFill>
              </a:defRPr>
            </a:lvl9pPr>
          </a:lstStyle>
          <a:p>
            <a:endParaRPr/>
          </a:p>
        </p:txBody>
      </p:sp>
      <p:sp>
        <p:nvSpPr>
          <p:cNvPr id="504" name="Google Shape;504;p20"/>
          <p:cNvSpPr txBox="1">
            <a:spLocks noGrp="1"/>
          </p:cNvSpPr>
          <p:nvPr>
            <p:ph type="subTitle" idx="7"/>
          </p:nvPr>
        </p:nvSpPr>
        <p:spPr>
          <a:xfrm>
            <a:off x="1021123" y="1767750"/>
            <a:ext cx="7707300" cy="260400"/>
          </a:xfrm>
          <a:prstGeom prst="rect">
            <a:avLst/>
          </a:prstGeom>
          <a:noFill/>
        </p:spPr>
        <p:txBody>
          <a:bodyPr spcFirstLastPara="1" wrap="square" lIns="0" tIns="0" rIns="0" bIns="0" anchor="ctr"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505" name="Google Shape;505;p20"/>
          <p:cNvSpPr txBox="1">
            <a:spLocks noGrp="1"/>
          </p:cNvSpPr>
          <p:nvPr>
            <p:ph type="subTitle" idx="8"/>
          </p:nvPr>
        </p:nvSpPr>
        <p:spPr>
          <a:xfrm>
            <a:off x="415625" y="1767750"/>
            <a:ext cx="365700" cy="260400"/>
          </a:xfrm>
          <a:prstGeom prst="rect">
            <a:avLst/>
          </a:prstGeom>
          <a:noFill/>
        </p:spPr>
        <p:txBody>
          <a:bodyPr spcFirstLastPara="1" wrap="square" lIns="0" tIns="0" rIns="0" bIns="0" anchor="ctr"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506" name="Google Shape;506;p20"/>
          <p:cNvSpPr txBox="1">
            <a:spLocks noGrp="1"/>
          </p:cNvSpPr>
          <p:nvPr>
            <p:ph type="subTitle" idx="9"/>
          </p:nvPr>
        </p:nvSpPr>
        <p:spPr>
          <a:xfrm>
            <a:off x="780266" y="1767750"/>
            <a:ext cx="101700" cy="2604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Clr>
                <a:schemeClr val="accent3"/>
              </a:buClr>
              <a:buSzPts val="1000"/>
              <a:buNone/>
              <a:defRPr sz="1000" b="1">
                <a:solidFill>
                  <a:schemeClr val="accent3"/>
                </a:solidFill>
              </a:defRPr>
            </a:lvl1pPr>
            <a:lvl2pPr lvl="1" algn="ctr" rtl="0">
              <a:spcBef>
                <a:spcPts val="0"/>
              </a:spcBef>
              <a:spcAft>
                <a:spcPts val="0"/>
              </a:spcAft>
              <a:buClr>
                <a:schemeClr val="accent3"/>
              </a:buClr>
              <a:buSzPts val="1000"/>
              <a:buNone/>
              <a:defRPr sz="1000" b="1">
                <a:solidFill>
                  <a:schemeClr val="accent3"/>
                </a:solidFill>
              </a:defRPr>
            </a:lvl2pPr>
            <a:lvl3pPr lvl="2" algn="ctr" rtl="0">
              <a:spcBef>
                <a:spcPts val="0"/>
              </a:spcBef>
              <a:spcAft>
                <a:spcPts val="0"/>
              </a:spcAft>
              <a:buClr>
                <a:schemeClr val="accent3"/>
              </a:buClr>
              <a:buSzPts val="1000"/>
              <a:buNone/>
              <a:defRPr sz="1000" b="1">
                <a:solidFill>
                  <a:schemeClr val="accent3"/>
                </a:solidFill>
              </a:defRPr>
            </a:lvl3pPr>
            <a:lvl4pPr lvl="3" algn="ctr" rtl="0">
              <a:spcBef>
                <a:spcPts val="0"/>
              </a:spcBef>
              <a:spcAft>
                <a:spcPts val="0"/>
              </a:spcAft>
              <a:buClr>
                <a:schemeClr val="accent3"/>
              </a:buClr>
              <a:buSzPts val="1000"/>
              <a:buNone/>
              <a:defRPr sz="1000" b="1">
                <a:solidFill>
                  <a:schemeClr val="accent3"/>
                </a:solidFill>
              </a:defRPr>
            </a:lvl4pPr>
            <a:lvl5pPr lvl="4" algn="ctr" rtl="0">
              <a:spcBef>
                <a:spcPts val="0"/>
              </a:spcBef>
              <a:spcAft>
                <a:spcPts val="0"/>
              </a:spcAft>
              <a:buClr>
                <a:schemeClr val="accent3"/>
              </a:buClr>
              <a:buSzPts val="1000"/>
              <a:buNone/>
              <a:defRPr sz="1000" b="1">
                <a:solidFill>
                  <a:schemeClr val="accent3"/>
                </a:solidFill>
              </a:defRPr>
            </a:lvl5pPr>
            <a:lvl6pPr lvl="5" algn="ctr" rtl="0">
              <a:spcBef>
                <a:spcPts val="0"/>
              </a:spcBef>
              <a:spcAft>
                <a:spcPts val="0"/>
              </a:spcAft>
              <a:buClr>
                <a:schemeClr val="accent3"/>
              </a:buClr>
              <a:buSzPts val="1000"/>
              <a:buNone/>
              <a:defRPr sz="1000" b="1">
                <a:solidFill>
                  <a:schemeClr val="accent3"/>
                </a:solidFill>
              </a:defRPr>
            </a:lvl6pPr>
            <a:lvl7pPr lvl="6" algn="ctr" rtl="0">
              <a:spcBef>
                <a:spcPts val="0"/>
              </a:spcBef>
              <a:spcAft>
                <a:spcPts val="0"/>
              </a:spcAft>
              <a:buClr>
                <a:schemeClr val="accent3"/>
              </a:buClr>
              <a:buSzPts val="1000"/>
              <a:buNone/>
              <a:defRPr sz="1000" b="1">
                <a:solidFill>
                  <a:schemeClr val="accent3"/>
                </a:solidFill>
              </a:defRPr>
            </a:lvl7pPr>
            <a:lvl8pPr lvl="7" algn="ctr" rtl="0">
              <a:spcBef>
                <a:spcPts val="0"/>
              </a:spcBef>
              <a:spcAft>
                <a:spcPts val="0"/>
              </a:spcAft>
              <a:buClr>
                <a:schemeClr val="accent3"/>
              </a:buClr>
              <a:buSzPts val="1000"/>
              <a:buNone/>
              <a:defRPr sz="1000" b="1">
                <a:solidFill>
                  <a:schemeClr val="accent3"/>
                </a:solidFill>
              </a:defRPr>
            </a:lvl8pPr>
            <a:lvl9pPr lvl="8" algn="ctr" rtl="0">
              <a:spcBef>
                <a:spcPts val="0"/>
              </a:spcBef>
              <a:spcAft>
                <a:spcPts val="0"/>
              </a:spcAft>
              <a:buClr>
                <a:schemeClr val="accent3"/>
              </a:buClr>
              <a:buSzPts val="1000"/>
              <a:buNone/>
              <a:defRPr sz="1000" b="1">
                <a:solidFill>
                  <a:schemeClr val="accent3"/>
                </a:solidFill>
              </a:defRPr>
            </a:lvl9pPr>
          </a:lstStyle>
          <a:p>
            <a:endParaRPr/>
          </a:p>
        </p:txBody>
      </p:sp>
      <p:sp>
        <p:nvSpPr>
          <p:cNvPr id="507" name="Google Shape;507;p20"/>
          <p:cNvSpPr txBox="1">
            <a:spLocks noGrp="1"/>
          </p:cNvSpPr>
          <p:nvPr>
            <p:ph type="subTitle" idx="13"/>
          </p:nvPr>
        </p:nvSpPr>
        <p:spPr>
          <a:xfrm>
            <a:off x="1021123" y="2134775"/>
            <a:ext cx="7707300" cy="260400"/>
          </a:xfrm>
          <a:prstGeom prst="rect">
            <a:avLst/>
          </a:prstGeom>
          <a:noFill/>
        </p:spPr>
        <p:txBody>
          <a:bodyPr spcFirstLastPara="1" wrap="square" lIns="0" tIns="0" rIns="0" bIns="0" anchor="ctr"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508" name="Google Shape;508;p20"/>
          <p:cNvSpPr txBox="1">
            <a:spLocks noGrp="1"/>
          </p:cNvSpPr>
          <p:nvPr>
            <p:ph type="subTitle" idx="14"/>
          </p:nvPr>
        </p:nvSpPr>
        <p:spPr>
          <a:xfrm>
            <a:off x="415625" y="2134775"/>
            <a:ext cx="365700" cy="260400"/>
          </a:xfrm>
          <a:prstGeom prst="rect">
            <a:avLst/>
          </a:prstGeom>
          <a:noFill/>
        </p:spPr>
        <p:txBody>
          <a:bodyPr spcFirstLastPara="1" wrap="square" lIns="0" tIns="0" rIns="0" bIns="0" anchor="ctr"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509" name="Google Shape;509;p20"/>
          <p:cNvSpPr txBox="1">
            <a:spLocks noGrp="1"/>
          </p:cNvSpPr>
          <p:nvPr>
            <p:ph type="subTitle" idx="15"/>
          </p:nvPr>
        </p:nvSpPr>
        <p:spPr>
          <a:xfrm>
            <a:off x="780266" y="2134775"/>
            <a:ext cx="101700" cy="2604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Clr>
                <a:schemeClr val="accent3"/>
              </a:buClr>
              <a:buSzPts val="1000"/>
              <a:buNone/>
              <a:defRPr sz="1000" b="1">
                <a:solidFill>
                  <a:schemeClr val="accent3"/>
                </a:solidFill>
              </a:defRPr>
            </a:lvl1pPr>
            <a:lvl2pPr lvl="1" algn="ctr" rtl="0">
              <a:spcBef>
                <a:spcPts val="0"/>
              </a:spcBef>
              <a:spcAft>
                <a:spcPts val="0"/>
              </a:spcAft>
              <a:buClr>
                <a:schemeClr val="accent3"/>
              </a:buClr>
              <a:buSzPts val="1000"/>
              <a:buNone/>
              <a:defRPr sz="1000" b="1">
                <a:solidFill>
                  <a:schemeClr val="accent3"/>
                </a:solidFill>
              </a:defRPr>
            </a:lvl2pPr>
            <a:lvl3pPr lvl="2" algn="ctr" rtl="0">
              <a:spcBef>
                <a:spcPts val="0"/>
              </a:spcBef>
              <a:spcAft>
                <a:spcPts val="0"/>
              </a:spcAft>
              <a:buClr>
                <a:schemeClr val="accent3"/>
              </a:buClr>
              <a:buSzPts val="1000"/>
              <a:buNone/>
              <a:defRPr sz="1000" b="1">
                <a:solidFill>
                  <a:schemeClr val="accent3"/>
                </a:solidFill>
              </a:defRPr>
            </a:lvl3pPr>
            <a:lvl4pPr lvl="3" algn="ctr" rtl="0">
              <a:spcBef>
                <a:spcPts val="0"/>
              </a:spcBef>
              <a:spcAft>
                <a:spcPts val="0"/>
              </a:spcAft>
              <a:buClr>
                <a:schemeClr val="accent3"/>
              </a:buClr>
              <a:buSzPts val="1000"/>
              <a:buNone/>
              <a:defRPr sz="1000" b="1">
                <a:solidFill>
                  <a:schemeClr val="accent3"/>
                </a:solidFill>
              </a:defRPr>
            </a:lvl4pPr>
            <a:lvl5pPr lvl="4" algn="ctr" rtl="0">
              <a:spcBef>
                <a:spcPts val="0"/>
              </a:spcBef>
              <a:spcAft>
                <a:spcPts val="0"/>
              </a:spcAft>
              <a:buClr>
                <a:schemeClr val="accent3"/>
              </a:buClr>
              <a:buSzPts val="1000"/>
              <a:buNone/>
              <a:defRPr sz="1000" b="1">
                <a:solidFill>
                  <a:schemeClr val="accent3"/>
                </a:solidFill>
              </a:defRPr>
            </a:lvl5pPr>
            <a:lvl6pPr lvl="5" algn="ctr" rtl="0">
              <a:spcBef>
                <a:spcPts val="0"/>
              </a:spcBef>
              <a:spcAft>
                <a:spcPts val="0"/>
              </a:spcAft>
              <a:buClr>
                <a:schemeClr val="accent3"/>
              </a:buClr>
              <a:buSzPts val="1000"/>
              <a:buNone/>
              <a:defRPr sz="1000" b="1">
                <a:solidFill>
                  <a:schemeClr val="accent3"/>
                </a:solidFill>
              </a:defRPr>
            </a:lvl6pPr>
            <a:lvl7pPr lvl="6" algn="ctr" rtl="0">
              <a:spcBef>
                <a:spcPts val="0"/>
              </a:spcBef>
              <a:spcAft>
                <a:spcPts val="0"/>
              </a:spcAft>
              <a:buClr>
                <a:schemeClr val="accent3"/>
              </a:buClr>
              <a:buSzPts val="1000"/>
              <a:buNone/>
              <a:defRPr sz="1000" b="1">
                <a:solidFill>
                  <a:schemeClr val="accent3"/>
                </a:solidFill>
              </a:defRPr>
            </a:lvl7pPr>
            <a:lvl8pPr lvl="7" algn="ctr" rtl="0">
              <a:spcBef>
                <a:spcPts val="0"/>
              </a:spcBef>
              <a:spcAft>
                <a:spcPts val="0"/>
              </a:spcAft>
              <a:buClr>
                <a:schemeClr val="accent3"/>
              </a:buClr>
              <a:buSzPts val="1000"/>
              <a:buNone/>
              <a:defRPr sz="1000" b="1">
                <a:solidFill>
                  <a:schemeClr val="accent3"/>
                </a:solidFill>
              </a:defRPr>
            </a:lvl8pPr>
            <a:lvl9pPr lvl="8" algn="ctr" rtl="0">
              <a:spcBef>
                <a:spcPts val="0"/>
              </a:spcBef>
              <a:spcAft>
                <a:spcPts val="0"/>
              </a:spcAft>
              <a:buClr>
                <a:schemeClr val="accent3"/>
              </a:buClr>
              <a:buSzPts val="1000"/>
              <a:buNone/>
              <a:defRPr sz="1000" b="1">
                <a:solidFill>
                  <a:schemeClr val="accent3"/>
                </a:solidFill>
              </a:defRPr>
            </a:lvl9pPr>
          </a:lstStyle>
          <a:p>
            <a:endParaRPr/>
          </a:p>
        </p:txBody>
      </p:sp>
      <p:sp>
        <p:nvSpPr>
          <p:cNvPr id="510" name="Google Shape;510;p20"/>
          <p:cNvSpPr txBox="1">
            <a:spLocks noGrp="1"/>
          </p:cNvSpPr>
          <p:nvPr>
            <p:ph type="subTitle" idx="16"/>
          </p:nvPr>
        </p:nvSpPr>
        <p:spPr>
          <a:xfrm>
            <a:off x="1021123" y="2501800"/>
            <a:ext cx="7707300" cy="260400"/>
          </a:xfrm>
          <a:prstGeom prst="rect">
            <a:avLst/>
          </a:prstGeom>
          <a:noFill/>
        </p:spPr>
        <p:txBody>
          <a:bodyPr spcFirstLastPara="1" wrap="square" lIns="0" tIns="0" rIns="0" bIns="0" anchor="ctr"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511" name="Google Shape;511;p20"/>
          <p:cNvSpPr txBox="1">
            <a:spLocks noGrp="1"/>
          </p:cNvSpPr>
          <p:nvPr>
            <p:ph type="subTitle" idx="17"/>
          </p:nvPr>
        </p:nvSpPr>
        <p:spPr>
          <a:xfrm>
            <a:off x="415625" y="2501800"/>
            <a:ext cx="365700" cy="260400"/>
          </a:xfrm>
          <a:prstGeom prst="rect">
            <a:avLst/>
          </a:prstGeom>
          <a:noFill/>
        </p:spPr>
        <p:txBody>
          <a:bodyPr spcFirstLastPara="1" wrap="square" lIns="0" tIns="0" rIns="0" bIns="0" anchor="ctr"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512" name="Google Shape;512;p20"/>
          <p:cNvSpPr txBox="1">
            <a:spLocks noGrp="1"/>
          </p:cNvSpPr>
          <p:nvPr>
            <p:ph type="subTitle" idx="18"/>
          </p:nvPr>
        </p:nvSpPr>
        <p:spPr>
          <a:xfrm>
            <a:off x="780266" y="2501800"/>
            <a:ext cx="101700" cy="2604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Clr>
                <a:schemeClr val="accent3"/>
              </a:buClr>
              <a:buSzPts val="1000"/>
              <a:buNone/>
              <a:defRPr sz="1000" b="1">
                <a:solidFill>
                  <a:schemeClr val="accent3"/>
                </a:solidFill>
              </a:defRPr>
            </a:lvl1pPr>
            <a:lvl2pPr lvl="1" algn="ctr" rtl="0">
              <a:spcBef>
                <a:spcPts val="0"/>
              </a:spcBef>
              <a:spcAft>
                <a:spcPts val="0"/>
              </a:spcAft>
              <a:buClr>
                <a:schemeClr val="accent3"/>
              </a:buClr>
              <a:buSzPts val="1000"/>
              <a:buNone/>
              <a:defRPr sz="1000" b="1">
                <a:solidFill>
                  <a:schemeClr val="accent3"/>
                </a:solidFill>
              </a:defRPr>
            </a:lvl2pPr>
            <a:lvl3pPr lvl="2" algn="ctr" rtl="0">
              <a:spcBef>
                <a:spcPts val="0"/>
              </a:spcBef>
              <a:spcAft>
                <a:spcPts val="0"/>
              </a:spcAft>
              <a:buClr>
                <a:schemeClr val="accent3"/>
              </a:buClr>
              <a:buSzPts val="1000"/>
              <a:buNone/>
              <a:defRPr sz="1000" b="1">
                <a:solidFill>
                  <a:schemeClr val="accent3"/>
                </a:solidFill>
              </a:defRPr>
            </a:lvl3pPr>
            <a:lvl4pPr lvl="3" algn="ctr" rtl="0">
              <a:spcBef>
                <a:spcPts val="0"/>
              </a:spcBef>
              <a:spcAft>
                <a:spcPts val="0"/>
              </a:spcAft>
              <a:buClr>
                <a:schemeClr val="accent3"/>
              </a:buClr>
              <a:buSzPts val="1000"/>
              <a:buNone/>
              <a:defRPr sz="1000" b="1">
                <a:solidFill>
                  <a:schemeClr val="accent3"/>
                </a:solidFill>
              </a:defRPr>
            </a:lvl4pPr>
            <a:lvl5pPr lvl="4" algn="ctr" rtl="0">
              <a:spcBef>
                <a:spcPts val="0"/>
              </a:spcBef>
              <a:spcAft>
                <a:spcPts val="0"/>
              </a:spcAft>
              <a:buClr>
                <a:schemeClr val="accent3"/>
              </a:buClr>
              <a:buSzPts val="1000"/>
              <a:buNone/>
              <a:defRPr sz="1000" b="1">
                <a:solidFill>
                  <a:schemeClr val="accent3"/>
                </a:solidFill>
              </a:defRPr>
            </a:lvl5pPr>
            <a:lvl6pPr lvl="5" algn="ctr" rtl="0">
              <a:spcBef>
                <a:spcPts val="0"/>
              </a:spcBef>
              <a:spcAft>
                <a:spcPts val="0"/>
              </a:spcAft>
              <a:buClr>
                <a:schemeClr val="accent3"/>
              </a:buClr>
              <a:buSzPts val="1000"/>
              <a:buNone/>
              <a:defRPr sz="1000" b="1">
                <a:solidFill>
                  <a:schemeClr val="accent3"/>
                </a:solidFill>
              </a:defRPr>
            </a:lvl6pPr>
            <a:lvl7pPr lvl="6" algn="ctr" rtl="0">
              <a:spcBef>
                <a:spcPts val="0"/>
              </a:spcBef>
              <a:spcAft>
                <a:spcPts val="0"/>
              </a:spcAft>
              <a:buClr>
                <a:schemeClr val="accent3"/>
              </a:buClr>
              <a:buSzPts val="1000"/>
              <a:buNone/>
              <a:defRPr sz="1000" b="1">
                <a:solidFill>
                  <a:schemeClr val="accent3"/>
                </a:solidFill>
              </a:defRPr>
            </a:lvl7pPr>
            <a:lvl8pPr lvl="7" algn="ctr" rtl="0">
              <a:spcBef>
                <a:spcPts val="0"/>
              </a:spcBef>
              <a:spcAft>
                <a:spcPts val="0"/>
              </a:spcAft>
              <a:buClr>
                <a:schemeClr val="accent3"/>
              </a:buClr>
              <a:buSzPts val="1000"/>
              <a:buNone/>
              <a:defRPr sz="1000" b="1">
                <a:solidFill>
                  <a:schemeClr val="accent3"/>
                </a:solidFill>
              </a:defRPr>
            </a:lvl8pPr>
            <a:lvl9pPr lvl="8" algn="ctr" rtl="0">
              <a:spcBef>
                <a:spcPts val="0"/>
              </a:spcBef>
              <a:spcAft>
                <a:spcPts val="0"/>
              </a:spcAft>
              <a:buClr>
                <a:schemeClr val="accent3"/>
              </a:buClr>
              <a:buSzPts val="1000"/>
              <a:buNone/>
              <a:defRPr sz="1000" b="1">
                <a:solidFill>
                  <a:schemeClr val="accent3"/>
                </a:solidFill>
              </a:defRPr>
            </a:lvl9pPr>
          </a:lstStyle>
          <a:p>
            <a:endParaRPr/>
          </a:p>
        </p:txBody>
      </p:sp>
      <p:sp>
        <p:nvSpPr>
          <p:cNvPr id="513" name="Google Shape;513;p20"/>
          <p:cNvSpPr txBox="1">
            <a:spLocks noGrp="1"/>
          </p:cNvSpPr>
          <p:nvPr>
            <p:ph type="subTitle" idx="19"/>
          </p:nvPr>
        </p:nvSpPr>
        <p:spPr>
          <a:xfrm>
            <a:off x="1021123" y="2868825"/>
            <a:ext cx="7707300" cy="260400"/>
          </a:xfrm>
          <a:prstGeom prst="rect">
            <a:avLst/>
          </a:prstGeom>
          <a:noFill/>
        </p:spPr>
        <p:txBody>
          <a:bodyPr spcFirstLastPara="1" wrap="square" lIns="0" tIns="0" rIns="0" bIns="0" anchor="ctr"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514" name="Google Shape;514;p20"/>
          <p:cNvSpPr txBox="1">
            <a:spLocks noGrp="1"/>
          </p:cNvSpPr>
          <p:nvPr>
            <p:ph type="subTitle" idx="20"/>
          </p:nvPr>
        </p:nvSpPr>
        <p:spPr>
          <a:xfrm>
            <a:off x="415625" y="2868825"/>
            <a:ext cx="365700" cy="260400"/>
          </a:xfrm>
          <a:prstGeom prst="rect">
            <a:avLst/>
          </a:prstGeom>
          <a:noFill/>
        </p:spPr>
        <p:txBody>
          <a:bodyPr spcFirstLastPara="1" wrap="square" lIns="0" tIns="0" rIns="0" bIns="0" anchor="ctr"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515" name="Google Shape;515;p20"/>
          <p:cNvSpPr txBox="1">
            <a:spLocks noGrp="1"/>
          </p:cNvSpPr>
          <p:nvPr>
            <p:ph type="subTitle" idx="21"/>
          </p:nvPr>
        </p:nvSpPr>
        <p:spPr>
          <a:xfrm>
            <a:off x="780266" y="2868825"/>
            <a:ext cx="101700" cy="2604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Clr>
                <a:schemeClr val="accent3"/>
              </a:buClr>
              <a:buSzPts val="1000"/>
              <a:buNone/>
              <a:defRPr sz="1000" b="1">
                <a:solidFill>
                  <a:schemeClr val="accent3"/>
                </a:solidFill>
              </a:defRPr>
            </a:lvl1pPr>
            <a:lvl2pPr lvl="1" algn="ctr" rtl="0">
              <a:spcBef>
                <a:spcPts val="0"/>
              </a:spcBef>
              <a:spcAft>
                <a:spcPts val="0"/>
              </a:spcAft>
              <a:buClr>
                <a:schemeClr val="accent3"/>
              </a:buClr>
              <a:buSzPts val="1000"/>
              <a:buNone/>
              <a:defRPr sz="1000" b="1">
                <a:solidFill>
                  <a:schemeClr val="accent3"/>
                </a:solidFill>
              </a:defRPr>
            </a:lvl2pPr>
            <a:lvl3pPr lvl="2" algn="ctr" rtl="0">
              <a:spcBef>
                <a:spcPts val="0"/>
              </a:spcBef>
              <a:spcAft>
                <a:spcPts val="0"/>
              </a:spcAft>
              <a:buClr>
                <a:schemeClr val="accent3"/>
              </a:buClr>
              <a:buSzPts val="1000"/>
              <a:buNone/>
              <a:defRPr sz="1000" b="1">
                <a:solidFill>
                  <a:schemeClr val="accent3"/>
                </a:solidFill>
              </a:defRPr>
            </a:lvl3pPr>
            <a:lvl4pPr lvl="3" algn="ctr" rtl="0">
              <a:spcBef>
                <a:spcPts val="0"/>
              </a:spcBef>
              <a:spcAft>
                <a:spcPts val="0"/>
              </a:spcAft>
              <a:buClr>
                <a:schemeClr val="accent3"/>
              </a:buClr>
              <a:buSzPts val="1000"/>
              <a:buNone/>
              <a:defRPr sz="1000" b="1">
                <a:solidFill>
                  <a:schemeClr val="accent3"/>
                </a:solidFill>
              </a:defRPr>
            </a:lvl4pPr>
            <a:lvl5pPr lvl="4" algn="ctr" rtl="0">
              <a:spcBef>
                <a:spcPts val="0"/>
              </a:spcBef>
              <a:spcAft>
                <a:spcPts val="0"/>
              </a:spcAft>
              <a:buClr>
                <a:schemeClr val="accent3"/>
              </a:buClr>
              <a:buSzPts val="1000"/>
              <a:buNone/>
              <a:defRPr sz="1000" b="1">
                <a:solidFill>
                  <a:schemeClr val="accent3"/>
                </a:solidFill>
              </a:defRPr>
            </a:lvl5pPr>
            <a:lvl6pPr lvl="5" algn="ctr" rtl="0">
              <a:spcBef>
                <a:spcPts val="0"/>
              </a:spcBef>
              <a:spcAft>
                <a:spcPts val="0"/>
              </a:spcAft>
              <a:buClr>
                <a:schemeClr val="accent3"/>
              </a:buClr>
              <a:buSzPts val="1000"/>
              <a:buNone/>
              <a:defRPr sz="1000" b="1">
                <a:solidFill>
                  <a:schemeClr val="accent3"/>
                </a:solidFill>
              </a:defRPr>
            </a:lvl6pPr>
            <a:lvl7pPr lvl="6" algn="ctr" rtl="0">
              <a:spcBef>
                <a:spcPts val="0"/>
              </a:spcBef>
              <a:spcAft>
                <a:spcPts val="0"/>
              </a:spcAft>
              <a:buClr>
                <a:schemeClr val="accent3"/>
              </a:buClr>
              <a:buSzPts val="1000"/>
              <a:buNone/>
              <a:defRPr sz="1000" b="1">
                <a:solidFill>
                  <a:schemeClr val="accent3"/>
                </a:solidFill>
              </a:defRPr>
            </a:lvl7pPr>
            <a:lvl8pPr lvl="7" algn="ctr" rtl="0">
              <a:spcBef>
                <a:spcPts val="0"/>
              </a:spcBef>
              <a:spcAft>
                <a:spcPts val="0"/>
              </a:spcAft>
              <a:buClr>
                <a:schemeClr val="accent3"/>
              </a:buClr>
              <a:buSzPts val="1000"/>
              <a:buNone/>
              <a:defRPr sz="1000" b="1">
                <a:solidFill>
                  <a:schemeClr val="accent3"/>
                </a:solidFill>
              </a:defRPr>
            </a:lvl8pPr>
            <a:lvl9pPr lvl="8" algn="ctr" rtl="0">
              <a:spcBef>
                <a:spcPts val="0"/>
              </a:spcBef>
              <a:spcAft>
                <a:spcPts val="0"/>
              </a:spcAft>
              <a:buClr>
                <a:schemeClr val="accent3"/>
              </a:buClr>
              <a:buSzPts val="1000"/>
              <a:buNone/>
              <a:defRPr sz="1000" b="1">
                <a:solidFill>
                  <a:schemeClr val="accent3"/>
                </a:solidFill>
              </a:defRPr>
            </a:lvl9pPr>
          </a:lstStyle>
          <a:p>
            <a:endParaRPr/>
          </a:p>
        </p:txBody>
      </p:sp>
      <p:sp>
        <p:nvSpPr>
          <p:cNvPr id="516" name="Google Shape;516;p20"/>
          <p:cNvSpPr txBox="1">
            <a:spLocks noGrp="1"/>
          </p:cNvSpPr>
          <p:nvPr>
            <p:ph type="subTitle" idx="22"/>
          </p:nvPr>
        </p:nvSpPr>
        <p:spPr>
          <a:xfrm>
            <a:off x="1021123" y="3235850"/>
            <a:ext cx="7707300" cy="260400"/>
          </a:xfrm>
          <a:prstGeom prst="rect">
            <a:avLst/>
          </a:prstGeom>
          <a:noFill/>
        </p:spPr>
        <p:txBody>
          <a:bodyPr spcFirstLastPara="1" wrap="square" lIns="0" tIns="0" rIns="0" bIns="0" anchor="ctr"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517" name="Google Shape;517;p20"/>
          <p:cNvSpPr txBox="1">
            <a:spLocks noGrp="1"/>
          </p:cNvSpPr>
          <p:nvPr>
            <p:ph type="subTitle" idx="23"/>
          </p:nvPr>
        </p:nvSpPr>
        <p:spPr>
          <a:xfrm>
            <a:off x="415625" y="3235850"/>
            <a:ext cx="365700" cy="260400"/>
          </a:xfrm>
          <a:prstGeom prst="rect">
            <a:avLst/>
          </a:prstGeom>
          <a:noFill/>
        </p:spPr>
        <p:txBody>
          <a:bodyPr spcFirstLastPara="1" wrap="square" lIns="0" tIns="0" rIns="0" bIns="0" anchor="ctr"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518" name="Google Shape;518;p20"/>
          <p:cNvSpPr txBox="1">
            <a:spLocks noGrp="1"/>
          </p:cNvSpPr>
          <p:nvPr>
            <p:ph type="subTitle" idx="24"/>
          </p:nvPr>
        </p:nvSpPr>
        <p:spPr>
          <a:xfrm>
            <a:off x="780266" y="3235850"/>
            <a:ext cx="101700" cy="2604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Clr>
                <a:schemeClr val="accent3"/>
              </a:buClr>
              <a:buSzPts val="1000"/>
              <a:buNone/>
              <a:defRPr sz="1000" b="1">
                <a:solidFill>
                  <a:schemeClr val="accent3"/>
                </a:solidFill>
              </a:defRPr>
            </a:lvl1pPr>
            <a:lvl2pPr lvl="1" algn="ctr" rtl="0">
              <a:spcBef>
                <a:spcPts val="0"/>
              </a:spcBef>
              <a:spcAft>
                <a:spcPts val="0"/>
              </a:spcAft>
              <a:buClr>
                <a:schemeClr val="accent3"/>
              </a:buClr>
              <a:buSzPts val="1000"/>
              <a:buNone/>
              <a:defRPr sz="1000" b="1">
                <a:solidFill>
                  <a:schemeClr val="accent3"/>
                </a:solidFill>
              </a:defRPr>
            </a:lvl2pPr>
            <a:lvl3pPr lvl="2" algn="ctr" rtl="0">
              <a:spcBef>
                <a:spcPts val="0"/>
              </a:spcBef>
              <a:spcAft>
                <a:spcPts val="0"/>
              </a:spcAft>
              <a:buClr>
                <a:schemeClr val="accent3"/>
              </a:buClr>
              <a:buSzPts val="1000"/>
              <a:buNone/>
              <a:defRPr sz="1000" b="1">
                <a:solidFill>
                  <a:schemeClr val="accent3"/>
                </a:solidFill>
              </a:defRPr>
            </a:lvl3pPr>
            <a:lvl4pPr lvl="3" algn="ctr" rtl="0">
              <a:spcBef>
                <a:spcPts val="0"/>
              </a:spcBef>
              <a:spcAft>
                <a:spcPts val="0"/>
              </a:spcAft>
              <a:buClr>
                <a:schemeClr val="accent3"/>
              </a:buClr>
              <a:buSzPts val="1000"/>
              <a:buNone/>
              <a:defRPr sz="1000" b="1">
                <a:solidFill>
                  <a:schemeClr val="accent3"/>
                </a:solidFill>
              </a:defRPr>
            </a:lvl4pPr>
            <a:lvl5pPr lvl="4" algn="ctr" rtl="0">
              <a:spcBef>
                <a:spcPts val="0"/>
              </a:spcBef>
              <a:spcAft>
                <a:spcPts val="0"/>
              </a:spcAft>
              <a:buClr>
                <a:schemeClr val="accent3"/>
              </a:buClr>
              <a:buSzPts val="1000"/>
              <a:buNone/>
              <a:defRPr sz="1000" b="1">
                <a:solidFill>
                  <a:schemeClr val="accent3"/>
                </a:solidFill>
              </a:defRPr>
            </a:lvl5pPr>
            <a:lvl6pPr lvl="5" algn="ctr" rtl="0">
              <a:spcBef>
                <a:spcPts val="0"/>
              </a:spcBef>
              <a:spcAft>
                <a:spcPts val="0"/>
              </a:spcAft>
              <a:buClr>
                <a:schemeClr val="accent3"/>
              </a:buClr>
              <a:buSzPts val="1000"/>
              <a:buNone/>
              <a:defRPr sz="1000" b="1">
                <a:solidFill>
                  <a:schemeClr val="accent3"/>
                </a:solidFill>
              </a:defRPr>
            </a:lvl6pPr>
            <a:lvl7pPr lvl="6" algn="ctr" rtl="0">
              <a:spcBef>
                <a:spcPts val="0"/>
              </a:spcBef>
              <a:spcAft>
                <a:spcPts val="0"/>
              </a:spcAft>
              <a:buClr>
                <a:schemeClr val="accent3"/>
              </a:buClr>
              <a:buSzPts val="1000"/>
              <a:buNone/>
              <a:defRPr sz="1000" b="1">
                <a:solidFill>
                  <a:schemeClr val="accent3"/>
                </a:solidFill>
              </a:defRPr>
            </a:lvl7pPr>
            <a:lvl8pPr lvl="7" algn="ctr" rtl="0">
              <a:spcBef>
                <a:spcPts val="0"/>
              </a:spcBef>
              <a:spcAft>
                <a:spcPts val="0"/>
              </a:spcAft>
              <a:buClr>
                <a:schemeClr val="accent3"/>
              </a:buClr>
              <a:buSzPts val="1000"/>
              <a:buNone/>
              <a:defRPr sz="1000" b="1">
                <a:solidFill>
                  <a:schemeClr val="accent3"/>
                </a:solidFill>
              </a:defRPr>
            </a:lvl8pPr>
            <a:lvl9pPr lvl="8" algn="ctr" rtl="0">
              <a:spcBef>
                <a:spcPts val="0"/>
              </a:spcBef>
              <a:spcAft>
                <a:spcPts val="0"/>
              </a:spcAft>
              <a:buClr>
                <a:schemeClr val="accent3"/>
              </a:buClr>
              <a:buSzPts val="1000"/>
              <a:buNone/>
              <a:defRPr sz="1000" b="1">
                <a:solidFill>
                  <a:schemeClr val="accent3"/>
                </a:solidFill>
              </a:defRPr>
            </a:lvl9pPr>
          </a:lstStyle>
          <a:p>
            <a:endParaRPr/>
          </a:p>
        </p:txBody>
      </p:sp>
      <p:sp>
        <p:nvSpPr>
          <p:cNvPr id="519" name="Google Shape;519;p20"/>
          <p:cNvSpPr txBox="1">
            <a:spLocks noGrp="1"/>
          </p:cNvSpPr>
          <p:nvPr>
            <p:ph type="subTitle" idx="25"/>
          </p:nvPr>
        </p:nvSpPr>
        <p:spPr>
          <a:xfrm>
            <a:off x="1021123" y="3602875"/>
            <a:ext cx="7707300" cy="260400"/>
          </a:xfrm>
          <a:prstGeom prst="rect">
            <a:avLst/>
          </a:prstGeom>
          <a:noFill/>
        </p:spPr>
        <p:txBody>
          <a:bodyPr spcFirstLastPara="1" wrap="square" lIns="0" tIns="0" rIns="0" bIns="0" anchor="ctr"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520" name="Google Shape;520;p20"/>
          <p:cNvSpPr txBox="1">
            <a:spLocks noGrp="1"/>
          </p:cNvSpPr>
          <p:nvPr>
            <p:ph type="subTitle" idx="26"/>
          </p:nvPr>
        </p:nvSpPr>
        <p:spPr>
          <a:xfrm>
            <a:off x="415625" y="3602875"/>
            <a:ext cx="365700" cy="260400"/>
          </a:xfrm>
          <a:prstGeom prst="rect">
            <a:avLst/>
          </a:prstGeom>
          <a:noFill/>
        </p:spPr>
        <p:txBody>
          <a:bodyPr spcFirstLastPara="1" wrap="square" lIns="0" tIns="0" rIns="0" bIns="0" anchor="ctr"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521" name="Google Shape;521;p20"/>
          <p:cNvSpPr txBox="1">
            <a:spLocks noGrp="1"/>
          </p:cNvSpPr>
          <p:nvPr>
            <p:ph type="subTitle" idx="27"/>
          </p:nvPr>
        </p:nvSpPr>
        <p:spPr>
          <a:xfrm>
            <a:off x="780266" y="3602875"/>
            <a:ext cx="101700" cy="2604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Clr>
                <a:schemeClr val="accent3"/>
              </a:buClr>
              <a:buSzPts val="1000"/>
              <a:buNone/>
              <a:defRPr sz="1000" b="1">
                <a:solidFill>
                  <a:schemeClr val="accent3"/>
                </a:solidFill>
              </a:defRPr>
            </a:lvl1pPr>
            <a:lvl2pPr lvl="1" algn="ctr" rtl="0">
              <a:spcBef>
                <a:spcPts val="0"/>
              </a:spcBef>
              <a:spcAft>
                <a:spcPts val="0"/>
              </a:spcAft>
              <a:buClr>
                <a:schemeClr val="accent3"/>
              </a:buClr>
              <a:buSzPts val="1000"/>
              <a:buNone/>
              <a:defRPr sz="1000" b="1">
                <a:solidFill>
                  <a:schemeClr val="accent3"/>
                </a:solidFill>
              </a:defRPr>
            </a:lvl2pPr>
            <a:lvl3pPr lvl="2" algn="ctr" rtl="0">
              <a:spcBef>
                <a:spcPts val="0"/>
              </a:spcBef>
              <a:spcAft>
                <a:spcPts val="0"/>
              </a:spcAft>
              <a:buClr>
                <a:schemeClr val="accent3"/>
              </a:buClr>
              <a:buSzPts val="1000"/>
              <a:buNone/>
              <a:defRPr sz="1000" b="1">
                <a:solidFill>
                  <a:schemeClr val="accent3"/>
                </a:solidFill>
              </a:defRPr>
            </a:lvl3pPr>
            <a:lvl4pPr lvl="3" algn="ctr" rtl="0">
              <a:spcBef>
                <a:spcPts val="0"/>
              </a:spcBef>
              <a:spcAft>
                <a:spcPts val="0"/>
              </a:spcAft>
              <a:buClr>
                <a:schemeClr val="accent3"/>
              </a:buClr>
              <a:buSzPts val="1000"/>
              <a:buNone/>
              <a:defRPr sz="1000" b="1">
                <a:solidFill>
                  <a:schemeClr val="accent3"/>
                </a:solidFill>
              </a:defRPr>
            </a:lvl4pPr>
            <a:lvl5pPr lvl="4" algn="ctr" rtl="0">
              <a:spcBef>
                <a:spcPts val="0"/>
              </a:spcBef>
              <a:spcAft>
                <a:spcPts val="0"/>
              </a:spcAft>
              <a:buClr>
                <a:schemeClr val="accent3"/>
              </a:buClr>
              <a:buSzPts val="1000"/>
              <a:buNone/>
              <a:defRPr sz="1000" b="1">
                <a:solidFill>
                  <a:schemeClr val="accent3"/>
                </a:solidFill>
              </a:defRPr>
            </a:lvl5pPr>
            <a:lvl6pPr lvl="5" algn="ctr" rtl="0">
              <a:spcBef>
                <a:spcPts val="0"/>
              </a:spcBef>
              <a:spcAft>
                <a:spcPts val="0"/>
              </a:spcAft>
              <a:buClr>
                <a:schemeClr val="accent3"/>
              </a:buClr>
              <a:buSzPts val="1000"/>
              <a:buNone/>
              <a:defRPr sz="1000" b="1">
                <a:solidFill>
                  <a:schemeClr val="accent3"/>
                </a:solidFill>
              </a:defRPr>
            </a:lvl6pPr>
            <a:lvl7pPr lvl="6" algn="ctr" rtl="0">
              <a:spcBef>
                <a:spcPts val="0"/>
              </a:spcBef>
              <a:spcAft>
                <a:spcPts val="0"/>
              </a:spcAft>
              <a:buClr>
                <a:schemeClr val="accent3"/>
              </a:buClr>
              <a:buSzPts val="1000"/>
              <a:buNone/>
              <a:defRPr sz="1000" b="1">
                <a:solidFill>
                  <a:schemeClr val="accent3"/>
                </a:solidFill>
              </a:defRPr>
            </a:lvl7pPr>
            <a:lvl8pPr lvl="7" algn="ctr" rtl="0">
              <a:spcBef>
                <a:spcPts val="0"/>
              </a:spcBef>
              <a:spcAft>
                <a:spcPts val="0"/>
              </a:spcAft>
              <a:buClr>
                <a:schemeClr val="accent3"/>
              </a:buClr>
              <a:buSzPts val="1000"/>
              <a:buNone/>
              <a:defRPr sz="1000" b="1">
                <a:solidFill>
                  <a:schemeClr val="accent3"/>
                </a:solidFill>
              </a:defRPr>
            </a:lvl8pPr>
            <a:lvl9pPr lvl="8" algn="ctr" rtl="0">
              <a:spcBef>
                <a:spcPts val="0"/>
              </a:spcBef>
              <a:spcAft>
                <a:spcPts val="0"/>
              </a:spcAft>
              <a:buClr>
                <a:schemeClr val="accent3"/>
              </a:buClr>
              <a:buSzPts val="1000"/>
              <a:buNone/>
              <a:defRPr sz="1000" b="1">
                <a:solidFill>
                  <a:schemeClr val="accent3"/>
                </a:solidFill>
              </a:defRPr>
            </a:lvl9pPr>
          </a:lstStyle>
          <a:p>
            <a:endParaRPr/>
          </a:p>
        </p:txBody>
      </p:sp>
      <p:sp>
        <p:nvSpPr>
          <p:cNvPr id="522" name="Google Shape;522;p20"/>
          <p:cNvSpPr txBox="1">
            <a:spLocks noGrp="1"/>
          </p:cNvSpPr>
          <p:nvPr>
            <p:ph type="subTitle" idx="28"/>
          </p:nvPr>
        </p:nvSpPr>
        <p:spPr>
          <a:xfrm>
            <a:off x="1021123" y="3969900"/>
            <a:ext cx="7707300" cy="260400"/>
          </a:xfrm>
          <a:prstGeom prst="rect">
            <a:avLst/>
          </a:prstGeom>
          <a:noFill/>
        </p:spPr>
        <p:txBody>
          <a:bodyPr spcFirstLastPara="1" wrap="square" lIns="0" tIns="0" rIns="0" bIns="0" anchor="ctr"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523" name="Google Shape;523;p20"/>
          <p:cNvSpPr txBox="1">
            <a:spLocks noGrp="1"/>
          </p:cNvSpPr>
          <p:nvPr>
            <p:ph type="subTitle" idx="29"/>
          </p:nvPr>
        </p:nvSpPr>
        <p:spPr>
          <a:xfrm>
            <a:off x="415625" y="3969900"/>
            <a:ext cx="365700" cy="260400"/>
          </a:xfrm>
          <a:prstGeom prst="rect">
            <a:avLst/>
          </a:prstGeom>
          <a:noFill/>
        </p:spPr>
        <p:txBody>
          <a:bodyPr spcFirstLastPara="1" wrap="square" lIns="0" tIns="0" rIns="0" bIns="0" anchor="ctr"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524" name="Google Shape;524;p20"/>
          <p:cNvSpPr txBox="1">
            <a:spLocks noGrp="1"/>
          </p:cNvSpPr>
          <p:nvPr>
            <p:ph type="subTitle" idx="30"/>
          </p:nvPr>
        </p:nvSpPr>
        <p:spPr>
          <a:xfrm>
            <a:off x="780266" y="3969900"/>
            <a:ext cx="101700" cy="2604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Clr>
                <a:schemeClr val="accent3"/>
              </a:buClr>
              <a:buSzPts val="1000"/>
              <a:buNone/>
              <a:defRPr sz="1000" b="1">
                <a:solidFill>
                  <a:schemeClr val="accent3"/>
                </a:solidFill>
              </a:defRPr>
            </a:lvl1pPr>
            <a:lvl2pPr lvl="1" algn="ctr" rtl="0">
              <a:spcBef>
                <a:spcPts val="0"/>
              </a:spcBef>
              <a:spcAft>
                <a:spcPts val="0"/>
              </a:spcAft>
              <a:buClr>
                <a:schemeClr val="accent3"/>
              </a:buClr>
              <a:buSzPts val="1000"/>
              <a:buNone/>
              <a:defRPr sz="1000" b="1">
                <a:solidFill>
                  <a:schemeClr val="accent3"/>
                </a:solidFill>
              </a:defRPr>
            </a:lvl2pPr>
            <a:lvl3pPr lvl="2" algn="ctr" rtl="0">
              <a:spcBef>
                <a:spcPts val="0"/>
              </a:spcBef>
              <a:spcAft>
                <a:spcPts val="0"/>
              </a:spcAft>
              <a:buClr>
                <a:schemeClr val="accent3"/>
              </a:buClr>
              <a:buSzPts val="1000"/>
              <a:buNone/>
              <a:defRPr sz="1000" b="1">
                <a:solidFill>
                  <a:schemeClr val="accent3"/>
                </a:solidFill>
              </a:defRPr>
            </a:lvl3pPr>
            <a:lvl4pPr lvl="3" algn="ctr" rtl="0">
              <a:spcBef>
                <a:spcPts val="0"/>
              </a:spcBef>
              <a:spcAft>
                <a:spcPts val="0"/>
              </a:spcAft>
              <a:buClr>
                <a:schemeClr val="accent3"/>
              </a:buClr>
              <a:buSzPts val="1000"/>
              <a:buNone/>
              <a:defRPr sz="1000" b="1">
                <a:solidFill>
                  <a:schemeClr val="accent3"/>
                </a:solidFill>
              </a:defRPr>
            </a:lvl4pPr>
            <a:lvl5pPr lvl="4" algn="ctr" rtl="0">
              <a:spcBef>
                <a:spcPts val="0"/>
              </a:spcBef>
              <a:spcAft>
                <a:spcPts val="0"/>
              </a:spcAft>
              <a:buClr>
                <a:schemeClr val="accent3"/>
              </a:buClr>
              <a:buSzPts val="1000"/>
              <a:buNone/>
              <a:defRPr sz="1000" b="1">
                <a:solidFill>
                  <a:schemeClr val="accent3"/>
                </a:solidFill>
              </a:defRPr>
            </a:lvl5pPr>
            <a:lvl6pPr lvl="5" algn="ctr" rtl="0">
              <a:spcBef>
                <a:spcPts val="0"/>
              </a:spcBef>
              <a:spcAft>
                <a:spcPts val="0"/>
              </a:spcAft>
              <a:buClr>
                <a:schemeClr val="accent3"/>
              </a:buClr>
              <a:buSzPts val="1000"/>
              <a:buNone/>
              <a:defRPr sz="1000" b="1">
                <a:solidFill>
                  <a:schemeClr val="accent3"/>
                </a:solidFill>
              </a:defRPr>
            </a:lvl6pPr>
            <a:lvl7pPr lvl="6" algn="ctr" rtl="0">
              <a:spcBef>
                <a:spcPts val="0"/>
              </a:spcBef>
              <a:spcAft>
                <a:spcPts val="0"/>
              </a:spcAft>
              <a:buClr>
                <a:schemeClr val="accent3"/>
              </a:buClr>
              <a:buSzPts val="1000"/>
              <a:buNone/>
              <a:defRPr sz="1000" b="1">
                <a:solidFill>
                  <a:schemeClr val="accent3"/>
                </a:solidFill>
              </a:defRPr>
            </a:lvl7pPr>
            <a:lvl8pPr lvl="7" algn="ctr" rtl="0">
              <a:spcBef>
                <a:spcPts val="0"/>
              </a:spcBef>
              <a:spcAft>
                <a:spcPts val="0"/>
              </a:spcAft>
              <a:buClr>
                <a:schemeClr val="accent3"/>
              </a:buClr>
              <a:buSzPts val="1000"/>
              <a:buNone/>
              <a:defRPr sz="1000" b="1">
                <a:solidFill>
                  <a:schemeClr val="accent3"/>
                </a:solidFill>
              </a:defRPr>
            </a:lvl8pPr>
            <a:lvl9pPr lvl="8" algn="ctr" rtl="0">
              <a:spcBef>
                <a:spcPts val="0"/>
              </a:spcBef>
              <a:spcAft>
                <a:spcPts val="0"/>
              </a:spcAft>
              <a:buClr>
                <a:schemeClr val="accent3"/>
              </a:buClr>
              <a:buSzPts val="1000"/>
              <a:buNone/>
              <a:defRPr sz="1000" b="1">
                <a:solidFill>
                  <a:schemeClr val="accent3"/>
                </a:solidFill>
              </a:defRPr>
            </a:lvl9pPr>
          </a:lstStyle>
          <a:p>
            <a:endParaRPr/>
          </a:p>
        </p:txBody>
      </p:sp>
      <p:sp>
        <p:nvSpPr>
          <p:cNvPr id="525" name="Google Shape;525;p20"/>
          <p:cNvSpPr txBox="1">
            <a:spLocks noGrp="1"/>
          </p:cNvSpPr>
          <p:nvPr>
            <p:ph type="subTitle" idx="31"/>
          </p:nvPr>
        </p:nvSpPr>
        <p:spPr>
          <a:xfrm>
            <a:off x="1021123" y="4336925"/>
            <a:ext cx="7707300" cy="260400"/>
          </a:xfrm>
          <a:prstGeom prst="rect">
            <a:avLst/>
          </a:prstGeom>
          <a:noFill/>
        </p:spPr>
        <p:txBody>
          <a:bodyPr spcFirstLastPara="1" wrap="square" lIns="0" tIns="0" rIns="0" bIns="0" anchor="ctr"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526" name="Google Shape;526;p20"/>
          <p:cNvSpPr txBox="1">
            <a:spLocks noGrp="1"/>
          </p:cNvSpPr>
          <p:nvPr>
            <p:ph type="subTitle" idx="32"/>
          </p:nvPr>
        </p:nvSpPr>
        <p:spPr>
          <a:xfrm>
            <a:off x="415625" y="4336925"/>
            <a:ext cx="365700" cy="260400"/>
          </a:xfrm>
          <a:prstGeom prst="rect">
            <a:avLst/>
          </a:prstGeom>
          <a:noFill/>
        </p:spPr>
        <p:txBody>
          <a:bodyPr spcFirstLastPara="1" wrap="square" lIns="0" tIns="0" rIns="0" bIns="0" anchor="ctr"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527" name="Google Shape;527;p20"/>
          <p:cNvSpPr txBox="1">
            <a:spLocks noGrp="1"/>
          </p:cNvSpPr>
          <p:nvPr>
            <p:ph type="subTitle" idx="33"/>
          </p:nvPr>
        </p:nvSpPr>
        <p:spPr>
          <a:xfrm>
            <a:off x="780266" y="4336925"/>
            <a:ext cx="101700" cy="2604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Clr>
                <a:schemeClr val="accent3"/>
              </a:buClr>
              <a:buSzPts val="1000"/>
              <a:buNone/>
              <a:defRPr sz="1000" b="1">
                <a:solidFill>
                  <a:schemeClr val="accent3"/>
                </a:solidFill>
              </a:defRPr>
            </a:lvl1pPr>
            <a:lvl2pPr lvl="1" algn="ctr" rtl="0">
              <a:spcBef>
                <a:spcPts val="0"/>
              </a:spcBef>
              <a:spcAft>
                <a:spcPts val="0"/>
              </a:spcAft>
              <a:buClr>
                <a:schemeClr val="accent3"/>
              </a:buClr>
              <a:buSzPts val="1000"/>
              <a:buNone/>
              <a:defRPr sz="1000" b="1">
                <a:solidFill>
                  <a:schemeClr val="accent3"/>
                </a:solidFill>
              </a:defRPr>
            </a:lvl2pPr>
            <a:lvl3pPr lvl="2" algn="ctr" rtl="0">
              <a:spcBef>
                <a:spcPts val="0"/>
              </a:spcBef>
              <a:spcAft>
                <a:spcPts val="0"/>
              </a:spcAft>
              <a:buClr>
                <a:schemeClr val="accent3"/>
              </a:buClr>
              <a:buSzPts val="1000"/>
              <a:buNone/>
              <a:defRPr sz="1000" b="1">
                <a:solidFill>
                  <a:schemeClr val="accent3"/>
                </a:solidFill>
              </a:defRPr>
            </a:lvl3pPr>
            <a:lvl4pPr lvl="3" algn="ctr" rtl="0">
              <a:spcBef>
                <a:spcPts val="0"/>
              </a:spcBef>
              <a:spcAft>
                <a:spcPts val="0"/>
              </a:spcAft>
              <a:buClr>
                <a:schemeClr val="accent3"/>
              </a:buClr>
              <a:buSzPts val="1000"/>
              <a:buNone/>
              <a:defRPr sz="1000" b="1">
                <a:solidFill>
                  <a:schemeClr val="accent3"/>
                </a:solidFill>
              </a:defRPr>
            </a:lvl4pPr>
            <a:lvl5pPr lvl="4" algn="ctr" rtl="0">
              <a:spcBef>
                <a:spcPts val="0"/>
              </a:spcBef>
              <a:spcAft>
                <a:spcPts val="0"/>
              </a:spcAft>
              <a:buClr>
                <a:schemeClr val="accent3"/>
              </a:buClr>
              <a:buSzPts val="1000"/>
              <a:buNone/>
              <a:defRPr sz="1000" b="1">
                <a:solidFill>
                  <a:schemeClr val="accent3"/>
                </a:solidFill>
              </a:defRPr>
            </a:lvl5pPr>
            <a:lvl6pPr lvl="5" algn="ctr" rtl="0">
              <a:spcBef>
                <a:spcPts val="0"/>
              </a:spcBef>
              <a:spcAft>
                <a:spcPts val="0"/>
              </a:spcAft>
              <a:buClr>
                <a:schemeClr val="accent3"/>
              </a:buClr>
              <a:buSzPts val="1000"/>
              <a:buNone/>
              <a:defRPr sz="1000" b="1">
                <a:solidFill>
                  <a:schemeClr val="accent3"/>
                </a:solidFill>
              </a:defRPr>
            </a:lvl6pPr>
            <a:lvl7pPr lvl="6" algn="ctr" rtl="0">
              <a:spcBef>
                <a:spcPts val="0"/>
              </a:spcBef>
              <a:spcAft>
                <a:spcPts val="0"/>
              </a:spcAft>
              <a:buClr>
                <a:schemeClr val="accent3"/>
              </a:buClr>
              <a:buSzPts val="1000"/>
              <a:buNone/>
              <a:defRPr sz="1000" b="1">
                <a:solidFill>
                  <a:schemeClr val="accent3"/>
                </a:solidFill>
              </a:defRPr>
            </a:lvl7pPr>
            <a:lvl8pPr lvl="7" algn="ctr" rtl="0">
              <a:spcBef>
                <a:spcPts val="0"/>
              </a:spcBef>
              <a:spcAft>
                <a:spcPts val="0"/>
              </a:spcAft>
              <a:buClr>
                <a:schemeClr val="accent3"/>
              </a:buClr>
              <a:buSzPts val="1000"/>
              <a:buNone/>
              <a:defRPr sz="1000" b="1">
                <a:solidFill>
                  <a:schemeClr val="accent3"/>
                </a:solidFill>
              </a:defRPr>
            </a:lvl8pPr>
            <a:lvl9pPr lvl="8" algn="ctr" rtl="0">
              <a:spcBef>
                <a:spcPts val="0"/>
              </a:spcBef>
              <a:spcAft>
                <a:spcPts val="0"/>
              </a:spcAft>
              <a:buClr>
                <a:schemeClr val="accent3"/>
              </a:buClr>
              <a:buSzPts val="1000"/>
              <a:buNone/>
              <a:defRPr sz="1000" b="1">
                <a:solidFill>
                  <a:schemeClr val="accent3"/>
                </a:solidFill>
              </a:defRPr>
            </a:lvl9pPr>
          </a:lstStyle>
          <a:p>
            <a:endParaRPr/>
          </a:p>
        </p:txBody>
      </p:sp>
      <p:pic>
        <p:nvPicPr>
          <p:cNvPr id="528" name="Google Shape;528;p20"/>
          <p:cNvPicPr preferRelativeResize="0"/>
          <p:nvPr/>
        </p:nvPicPr>
        <p:blipFill>
          <a:blip r:embed="rId2">
            <a:alphaModFix/>
          </a:blip>
          <a:stretch>
            <a:fillRect/>
          </a:stretch>
        </p:blipFill>
        <p:spPr>
          <a:xfrm>
            <a:off x="0" y="5108251"/>
            <a:ext cx="9144000" cy="381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518">
          <p15:clr>
            <a:srgbClr val="FA7B17"/>
          </p15:clr>
        </p15:guide>
        <p15:guide id="2" orient="horz" pos="3070">
          <p15:clr>
            <a:srgbClr val="FA7B17"/>
          </p15:clr>
        </p15:guide>
        <p15:guide id="3" pos="259">
          <p15:clr>
            <a:srgbClr val="FA7B17"/>
          </p15:clr>
        </p15:guide>
        <p15:guide id="4" pos="5501">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opics/Agenda">
  <p:cSld name="Title Only 1_1_2">
    <p:spTree>
      <p:nvGrpSpPr>
        <p:cNvPr id="1" name="Shape 529"/>
        <p:cNvGrpSpPr/>
        <p:nvPr/>
      </p:nvGrpSpPr>
      <p:grpSpPr>
        <a:xfrm>
          <a:off x="0" y="0"/>
          <a:ext cx="0" cy="0"/>
          <a:chOff x="0" y="0"/>
          <a:chExt cx="0" cy="0"/>
        </a:xfrm>
      </p:grpSpPr>
      <p:sp>
        <p:nvSpPr>
          <p:cNvPr id="530" name="Google Shape;530;p21"/>
          <p:cNvSpPr/>
          <p:nvPr/>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531" name="Google Shape;531;p21"/>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532" name="Google Shape;532;p21"/>
          <p:cNvSpPr/>
          <p:nvPr/>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a:solidFill>
                  <a:schemeClr val="lt1"/>
                </a:solidFill>
                <a:latin typeface="Calibri"/>
                <a:ea typeface="Calibri"/>
                <a:cs typeface="Calibri"/>
                <a:sym typeface="Calibri"/>
              </a:rPr>
              <a:t>‹#›</a:t>
            </a:fld>
            <a:endParaRPr sz="700">
              <a:solidFill>
                <a:schemeClr val="lt1"/>
              </a:solidFill>
              <a:latin typeface="Calibri"/>
              <a:ea typeface="Calibri"/>
              <a:cs typeface="Calibri"/>
              <a:sym typeface="Calibri"/>
            </a:endParaRPr>
          </a:p>
        </p:txBody>
      </p:sp>
      <p:sp>
        <p:nvSpPr>
          <p:cNvPr id="533" name="Google Shape;533;p21"/>
          <p:cNvSpPr txBox="1">
            <a:spLocks noGrp="1"/>
          </p:cNvSpPr>
          <p:nvPr>
            <p:ph type="title"/>
          </p:nvPr>
        </p:nvSpPr>
        <p:spPr>
          <a:xfrm>
            <a:off x="415625" y="372600"/>
            <a:ext cx="7680900" cy="4587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2000"/>
              <a:buNone/>
              <a:defRPr sz="2000">
                <a:solidFill>
                  <a:schemeClr val="lt1"/>
                </a:solidFill>
              </a:defRPr>
            </a:lvl2pPr>
            <a:lvl3pPr lvl="2" rtl="0">
              <a:spcBef>
                <a:spcPts val="0"/>
              </a:spcBef>
              <a:spcAft>
                <a:spcPts val="0"/>
              </a:spcAft>
              <a:buClr>
                <a:schemeClr val="lt1"/>
              </a:buClr>
              <a:buSzPts val="2000"/>
              <a:buNone/>
              <a:defRPr sz="2000">
                <a:solidFill>
                  <a:schemeClr val="lt1"/>
                </a:solidFill>
              </a:defRPr>
            </a:lvl3pPr>
            <a:lvl4pPr lvl="3" rtl="0">
              <a:spcBef>
                <a:spcPts val="0"/>
              </a:spcBef>
              <a:spcAft>
                <a:spcPts val="0"/>
              </a:spcAft>
              <a:buClr>
                <a:schemeClr val="lt1"/>
              </a:buClr>
              <a:buSzPts val="2000"/>
              <a:buNone/>
              <a:defRPr sz="2000">
                <a:solidFill>
                  <a:schemeClr val="lt1"/>
                </a:solidFill>
              </a:defRPr>
            </a:lvl4pPr>
            <a:lvl5pPr lvl="4" rtl="0">
              <a:spcBef>
                <a:spcPts val="0"/>
              </a:spcBef>
              <a:spcAft>
                <a:spcPts val="0"/>
              </a:spcAft>
              <a:buClr>
                <a:schemeClr val="lt1"/>
              </a:buClr>
              <a:buSzPts val="2000"/>
              <a:buNone/>
              <a:defRPr sz="2000">
                <a:solidFill>
                  <a:schemeClr val="lt1"/>
                </a:solidFill>
              </a:defRPr>
            </a:lvl5pPr>
            <a:lvl6pPr lvl="5" rtl="0">
              <a:spcBef>
                <a:spcPts val="0"/>
              </a:spcBef>
              <a:spcAft>
                <a:spcPts val="0"/>
              </a:spcAft>
              <a:buClr>
                <a:schemeClr val="lt1"/>
              </a:buClr>
              <a:buSzPts val="2000"/>
              <a:buNone/>
              <a:defRPr sz="2000">
                <a:solidFill>
                  <a:schemeClr val="lt1"/>
                </a:solidFill>
              </a:defRPr>
            </a:lvl6pPr>
            <a:lvl7pPr lvl="6" rtl="0">
              <a:spcBef>
                <a:spcPts val="0"/>
              </a:spcBef>
              <a:spcAft>
                <a:spcPts val="0"/>
              </a:spcAft>
              <a:buClr>
                <a:schemeClr val="lt1"/>
              </a:buClr>
              <a:buSzPts val="2000"/>
              <a:buNone/>
              <a:defRPr sz="2000">
                <a:solidFill>
                  <a:schemeClr val="lt1"/>
                </a:solidFill>
              </a:defRPr>
            </a:lvl7pPr>
            <a:lvl8pPr lvl="7" rtl="0">
              <a:spcBef>
                <a:spcPts val="0"/>
              </a:spcBef>
              <a:spcAft>
                <a:spcPts val="0"/>
              </a:spcAft>
              <a:buClr>
                <a:schemeClr val="lt1"/>
              </a:buClr>
              <a:buSzPts val="2000"/>
              <a:buNone/>
              <a:defRPr sz="2000">
                <a:solidFill>
                  <a:schemeClr val="lt1"/>
                </a:solidFill>
              </a:defRPr>
            </a:lvl8pPr>
            <a:lvl9pPr lvl="8" rtl="0">
              <a:spcBef>
                <a:spcPts val="0"/>
              </a:spcBef>
              <a:spcAft>
                <a:spcPts val="0"/>
              </a:spcAft>
              <a:buClr>
                <a:schemeClr val="lt1"/>
              </a:buClr>
              <a:buSzPts val="2000"/>
              <a:buNone/>
              <a:defRPr sz="2000">
                <a:solidFill>
                  <a:schemeClr val="lt1"/>
                </a:solidFill>
              </a:defRPr>
            </a:lvl9pPr>
          </a:lstStyle>
          <a:p>
            <a:endParaRPr/>
          </a:p>
        </p:txBody>
      </p:sp>
      <p:sp>
        <p:nvSpPr>
          <p:cNvPr id="534" name="Google Shape;534;p21"/>
          <p:cNvSpPr/>
          <p:nvPr/>
        </p:nvSpPr>
        <p:spPr>
          <a:xfrm rot="5400000" flipH="1">
            <a:off x="8245407" y="-63326"/>
            <a:ext cx="843246" cy="953938"/>
          </a:xfrm>
          <a:custGeom>
            <a:avLst/>
            <a:gdLst/>
            <a:ahLst/>
            <a:cxnLst/>
            <a:rect l="l" t="t" r="r" b="b"/>
            <a:pathLst>
              <a:path w="843246" h="953938" extrusionOk="0">
                <a:moveTo>
                  <a:pt x="843246" y="953827"/>
                </a:moveTo>
                <a:lnTo>
                  <a:pt x="843246" y="756569"/>
                </a:lnTo>
                <a:lnTo>
                  <a:pt x="842143" y="756680"/>
                </a:lnTo>
                <a:cubicBezTo>
                  <a:pt x="485983" y="756680"/>
                  <a:pt x="197258" y="467955"/>
                  <a:pt x="197258" y="111795"/>
                </a:cubicBezTo>
                <a:lnTo>
                  <a:pt x="214160" y="0"/>
                </a:lnTo>
                <a:lnTo>
                  <a:pt x="11270" y="0"/>
                </a:lnTo>
                <a:lnTo>
                  <a:pt x="0" y="111795"/>
                </a:lnTo>
                <a:cubicBezTo>
                  <a:pt x="0" y="576898"/>
                  <a:pt x="377040" y="953938"/>
                  <a:pt x="842143" y="953938"/>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35" name="Google Shape;535;p21"/>
          <p:cNvSpPr txBox="1">
            <a:spLocks noGrp="1"/>
          </p:cNvSpPr>
          <p:nvPr>
            <p:ph type="subTitle" idx="1"/>
          </p:nvPr>
        </p:nvSpPr>
        <p:spPr>
          <a:xfrm>
            <a:off x="1021126" y="1265075"/>
            <a:ext cx="3291900" cy="320100"/>
          </a:xfrm>
          <a:prstGeom prst="rect">
            <a:avLst/>
          </a:prstGeom>
        </p:spPr>
        <p:txBody>
          <a:bodyPr spcFirstLastPara="1" wrap="square" lIns="0" tIns="0" rIns="0" bIns="0" anchor="ctr"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536" name="Google Shape;536;p21"/>
          <p:cNvSpPr txBox="1">
            <a:spLocks noGrp="1"/>
          </p:cNvSpPr>
          <p:nvPr>
            <p:ph type="subTitle" idx="2"/>
          </p:nvPr>
        </p:nvSpPr>
        <p:spPr>
          <a:xfrm>
            <a:off x="415625" y="1265075"/>
            <a:ext cx="365700" cy="320100"/>
          </a:xfrm>
          <a:prstGeom prst="rect">
            <a:avLst/>
          </a:prstGeom>
        </p:spPr>
        <p:txBody>
          <a:bodyPr spcFirstLastPara="1" wrap="square" lIns="0" tIns="0" rIns="0" bIns="0" anchor="ctr"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537" name="Google Shape;537;p21"/>
          <p:cNvSpPr txBox="1">
            <a:spLocks noGrp="1"/>
          </p:cNvSpPr>
          <p:nvPr>
            <p:ph type="subTitle" idx="3"/>
          </p:nvPr>
        </p:nvSpPr>
        <p:spPr>
          <a:xfrm>
            <a:off x="780265" y="1265075"/>
            <a:ext cx="101700" cy="320100"/>
          </a:xfrm>
          <a:prstGeom prst="rect">
            <a:avLst/>
          </a:prstGeom>
          <a:ln>
            <a:noFill/>
          </a:ln>
        </p:spPr>
        <p:txBody>
          <a:bodyPr spcFirstLastPara="1" wrap="square" lIns="0" tIns="0" rIns="0" bIns="0" anchor="ctr" anchorCtr="0">
            <a:noAutofit/>
          </a:bodyPr>
          <a:lstStyle>
            <a:lvl1pPr lvl="0" algn="ctr" rtl="0">
              <a:spcBef>
                <a:spcPts val="0"/>
              </a:spcBef>
              <a:spcAft>
                <a:spcPts val="0"/>
              </a:spcAft>
              <a:buClr>
                <a:schemeClr val="accent3"/>
              </a:buClr>
              <a:buSzPts val="1000"/>
              <a:buNone/>
              <a:defRPr sz="1000" b="1">
                <a:solidFill>
                  <a:schemeClr val="accent3"/>
                </a:solidFill>
              </a:defRPr>
            </a:lvl1pPr>
            <a:lvl2pPr lvl="1" algn="ctr" rtl="0">
              <a:spcBef>
                <a:spcPts val="0"/>
              </a:spcBef>
              <a:spcAft>
                <a:spcPts val="0"/>
              </a:spcAft>
              <a:buClr>
                <a:schemeClr val="accent3"/>
              </a:buClr>
              <a:buSzPts val="1000"/>
              <a:buNone/>
              <a:defRPr sz="1000" b="1">
                <a:solidFill>
                  <a:schemeClr val="accent3"/>
                </a:solidFill>
              </a:defRPr>
            </a:lvl2pPr>
            <a:lvl3pPr lvl="2" algn="ctr" rtl="0">
              <a:spcBef>
                <a:spcPts val="0"/>
              </a:spcBef>
              <a:spcAft>
                <a:spcPts val="0"/>
              </a:spcAft>
              <a:buClr>
                <a:schemeClr val="accent3"/>
              </a:buClr>
              <a:buSzPts val="1000"/>
              <a:buNone/>
              <a:defRPr sz="1000" b="1">
                <a:solidFill>
                  <a:schemeClr val="accent3"/>
                </a:solidFill>
              </a:defRPr>
            </a:lvl3pPr>
            <a:lvl4pPr lvl="3" algn="ctr" rtl="0">
              <a:spcBef>
                <a:spcPts val="0"/>
              </a:spcBef>
              <a:spcAft>
                <a:spcPts val="0"/>
              </a:spcAft>
              <a:buClr>
                <a:schemeClr val="accent3"/>
              </a:buClr>
              <a:buSzPts val="1000"/>
              <a:buNone/>
              <a:defRPr sz="1000" b="1">
                <a:solidFill>
                  <a:schemeClr val="accent3"/>
                </a:solidFill>
              </a:defRPr>
            </a:lvl4pPr>
            <a:lvl5pPr lvl="4" algn="ctr" rtl="0">
              <a:spcBef>
                <a:spcPts val="0"/>
              </a:spcBef>
              <a:spcAft>
                <a:spcPts val="0"/>
              </a:spcAft>
              <a:buClr>
                <a:schemeClr val="accent3"/>
              </a:buClr>
              <a:buSzPts val="1000"/>
              <a:buNone/>
              <a:defRPr sz="1000" b="1">
                <a:solidFill>
                  <a:schemeClr val="accent3"/>
                </a:solidFill>
              </a:defRPr>
            </a:lvl5pPr>
            <a:lvl6pPr lvl="5" algn="ctr" rtl="0">
              <a:spcBef>
                <a:spcPts val="0"/>
              </a:spcBef>
              <a:spcAft>
                <a:spcPts val="0"/>
              </a:spcAft>
              <a:buClr>
                <a:schemeClr val="accent3"/>
              </a:buClr>
              <a:buSzPts val="1000"/>
              <a:buNone/>
              <a:defRPr sz="1000" b="1">
                <a:solidFill>
                  <a:schemeClr val="accent3"/>
                </a:solidFill>
              </a:defRPr>
            </a:lvl6pPr>
            <a:lvl7pPr lvl="6" algn="ctr" rtl="0">
              <a:spcBef>
                <a:spcPts val="0"/>
              </a:spcBef>
              <a:spcAft>
                <a:spcPts val="0"/>
              </a:spcAft>
              <a:buClr>
                <a:schemeClr val="accent3"/>
              </a:buClr>
              <a:buSzPts val="1000"/>
              <a:buNone/>
              <a:defRPr sz="1000" b="1">
                <a:solidFill>
                  <a:schemeClr val="accent3"/>
                </a:solidFill>
              </a:defRPr>
            </a:lvl7pPr>
            <a:lvl8pPr lvl="7" algn="ctr" rtl="0">
              <a:spcBef>
                <a:spcPts val="0"/>
              </a:spcBef>
              <a:spcAft>
                <a:spcPts val="0"/>
              </a:spcAft>
              <a:buClr>
                <a:schemeClr val="accent3"/>
              </a:buClr>
              <a:buSzPts val="1000"/>
              <a:buNone/>
              <a:defRPr sz="1000" b="1">
                <a:solidFill>
                  <a:schemeClr val="accent3"/>
                </a:solidFill>
              </a:defRPr>
            </a:lvl8pPr>
            <a:lvl9pPr lvl="8" algn="ctr" rtl="0">
              <a:spcBef>
                <a:spcPts val="0"/>
              </a:spcBef>
              <a:spcAft>
                <a:spcPts val="0"/>
              </a:spcAft>
              <a:buClr>
                <a:schemeClr val="accent3"/>
              </a:buClr>
              <a:buSzPts val="1000"/>
              <a:buNone/>
              <a:defRPr sz="1000" b="1">
                <a:solidFill>
                  <a:schemeClr val="accent3"/>
                </a:solidFill>
              </a:defRPr>
            </a:lvl9pPr>
          </a:lstStyle>
          <a:p>
            <a:endParaRPr/>
          </a:p>
        </p:txBody>
      </p:sp>
      <p:sp>
        <p:nvSpPr>
          <p:cNvPr id="538" name="Google Shape;538;p21"/>
          <p:cNvSpPr txBox="1">
            <a:spLocks noGrp="1"/>
          </p:cNvSpPr>
          <p:nvPr>
            <p:ph type="subTitle" idx="4"/>
          </p:nvPr>
        </p:nvSpPr>
        <p:spPr>
          <a:xfrm>
            <a:off x="1021126" y="1968800"/>
            <a:ext cx="3291900" cy="320100"/>
          </a:xfrm>
          <a:prstGeom prst="rect">
            <a:avLst/>
          </a:prstGeom>
        </p:spPr>
        <p:txBody>
          <a:bodyPr spcFirstLastPara="1" wrap="square" lIns="0" tIns="0" rIns="0" bIns="0" anchor="ctr"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539" name="Google Shape;539;p21"/>
          <p:cNvSpPr txBox="1">
            <a:spLocks noGrp="1"/>
          </p:cNvSpPr>
          <p:nvPr>
            <p:ph type="subTitle" idx="5"/>
          </p:nvPr>
        </p:nvSpPr>
        <p:spPr>
          <a:xfrm>
            <a:off x="415625" y="1968800"/>
            <a:ext cx="365700" cy="320100"/>
          </a:xfrm>
          <a:prstGeom prst="rect">
            <a:avLst/>
          </a:prstGeom>
        </p:spPr>
        <p:txBody>
          <a:bodyPr spcFirstLastPara="1" wrap="square" lIns="0" tIns="0" rIns="0" bIns="0" anchor="ctr"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540" name="Google Shape;540;p21"/>
          <p:cNvSpPr txBox="1">
            <a:spLocks noGrp="1"/>
          </p:cNvSpPr>
          <p:nvPr>
            <p:ph type="subTitle" idx="6"/>
          </p:nvPr>
        </p:nvSpPr>
        <p:spPr>
          <a:xfrm>
            <a:off x="780265" y="1968800"/>
            <a:ext cx="101700" cy="320100"/>
          </a:xfrm>
          <a:prstGeom prst="rect">
            <a:avLst/>
          </a:prstGeom>
          <a:ln>
            <a:noFill/>
          </a:ln>
        </p:spPr>
        <p:txBody>
          <a:bodyPr spcFirstLastPara="1" wrap="square" lIns="0" tIns="0" rIns="0" bIns="0" anchor="ctr" anchorCtr="0">
            <a:noAutofit/>
          </a:bodyPr>
          <a:lstStyle>
            <a:lvl1pPr lvl="0" algn="ctr" rtl="0">
              <a:spcBef>
                <a:spcPts val="0"/>
              </a:spcBef>
              <a:spcAft>
                <a:spcPts val="0"/>
              </a:spcAft>
              <a:buClr>
                <a:schemeClr val="accent3"/>
              </a:buClr>
              <a:buSzPts val="1000"/>
              <a:buNone/>
              <a:defRPr sz="1000" b="1">
                <a:solidFill>
                  <a:schemeClr val="accent3"/>
                </a:solidFill>
              </a:defRPr>
            </a:lvl1pPr>
            <a:lvl2pPr lvl="1" algn="ctr" rtl="0">
              <a:spcBef>
                <a:spcPts val="0"/>
              </a:spcBef>
              <a:spcAft>
                <a:spcPts val="0"/>
              </a:spcAft>
              <a:buClr>
                <a:schemeClr val="accent3"/>
              </a:buClr>
              <a:buSzPts val="1000"/>
              <a:buNone/>
              <a:defRPr sz="1000" b="1">
                <a:solidFill>
                  <a:schemeClr val="accent3"/>
                </a:solidFill>
              </a:defRPr>
            </a:lvl2pPr>
            <a:lvl3pPr lvl="2" algn="ctr" rtl="0">
              <a:spcBef>
                <a:spcPts val="0"/>
              </a:spcBef>
              <a:spcAft>
                <a:spcPts val="0"/>
              </a:spcAft>
              <a:buClr>
                <a:schemeClr val="accent3"/>
              </a:buClr>
              <a:buSzPts val="1000"/>
              <a:buNone/>
              <a:defRPr sz="1000" b="1">
                <a:solidFill>
                  <a:schemeClr val="accent3"/>
                </a:solidFill>
              </a:defRPr>
            </a:lvl3pPr>
            <a:lvl4pPr lvl="3" algn="ctr" rtl="0">
              <a:spcBef>
                <a:spcPts val="0"/>
              </a:spcBef>
              <a:spcAft>
                <a:spcPts val="0"/>
              </a:spcAft>
              <a:buClr>
                <a:schemeClr val="accent3"/>
              </a:buClr>
              <a:buSzPts val="1000"/>
              <a:buNone/>
              <a:defRPr sz="1000" b="1">
                <a:solidFill>
                  <a:schemeClr val="accent3"/>
                </a:solidFill>
              </a:defRPr>
            </a:lvl4pPr>
            <a:lvl5pPr lvl="4" algn="ctr" rtl="0">
              <a:spcBef>
                <a:spcPts val="0"/>
              </a:spcBef>
              <a:spcAft>
                <a:spcPts val="0"/>
              </a:spcAft>
              <a:buClr>
                <a:schemeClr val="accent3"/>
              </a:buClr>
              <a:buSzPts val="1000"/>
              <a:buNone/>
              <a:defRPr sz="1000" b="1">
                <a:solidFill>
                  <a:schemeClr val="accent3"/>
                </a:solidFill>
              </a:defRPr>
            </a:lvl5pPr>
            <a:lvl6pPr lvl="5" algn="ctr" rtl="0">
              <a:spcBef>
                <a:spcPts val="0"/>
              </a:spcBef>
              <a:spcAft>
                <a:spcPts val="0"/>
              </a:spcAft>
              <a:buClr>
                <a:schemeClr val="accent3"/>
              </a:buClr>
              <a:buSzPts val="1000"/>
              <a:buNone/>
              <a:defRPr sz="1000" b="1">
                <a:solidFill>
                  <a:schemeClr val="accent3"/>
                </a:solidFill>
              </a:defRPr>
            </a:lvl6pPr>
            <a:lvl7pPr lvl="6" algn="ctr" rtl="0">
              <a:spcBef>
                <a:spcPts val="0"/>
              </a:spcBef>
              <a:spcAft>
                <a:spcPts val="0"/>
              </a:spcAft>
              <a:buClr>
                <a:schemeClr val="accent3"/>
              </a:buClr>
              <a:buSzPts val="1000"/>
              <a:buNone/>
              <a:defRPr sz="1000" b="1">
                <a:solidFill>
                  <a:schemeClr val="accent3"/>
                </a:solidFill>
              </a:defRPr>
            </a:lvl7pPr>
            <a:lvl8pPr lvl="7" algn="ctr" rtl="0">
              <a:spcBef>
                <a:spcPts val="0"/>
              </a:spcBef>
              <a:spcAft>
                <a:spcPts val="0"/>
              </a:spcAft>
              <a:buClr>
                <a:schemeClr val="accent3"/>
              </a:buClr>
              <a:buSzPts val="1000"/>
              <a:buNone/>
              <a:defRPr sz="1000" b="1">
                <a:solidFill>
                  <a:schemeClr val="accent3"/>
                </a:solidFill>
              </a:defRPr>
            </a:lvl8pPr>
            <a:lvl9pPr lvl="8" algn="ctr" rtl="0">
              <a:spcBef>
                <a:spcPts val="0"/>
              </a:spcBef>
              <a:spcAft>
                <a:spcPts val="0"/>
              </a:spcAft>
              <a:buClr>
                <a:schemeClr val="accent3"/>
              </a:buClr>
              <a:buSzPts val="1000"/>
              <a:buNone/>
              <a:defRPr sz="1000" b="1">
                <a:solidFill>
                  <a:schemeClr val="accent3"/>
                </a:solidFill>
              </a:defRPr>
            </a:lvl9pPr>
          </a:lstStyle>
          <a:p>
            <a:endParaRPr/>
          </a:p>
        </p:txBody>
      </p:sp>
      <p:sp>
        <p:nvSpPr>
          <p:cNvPr id="541" name="Google Shape;541;p21"/>
          <p:cNvSpPr txBox="1">
            <a:spLocks noGrp="1"/>
          </p:cNvSpPr>
          <p:nvPr>
            <p:ph type="subTitle" idx="7"/>
          </p:nvPr>
        </p:nvSpPr>
        <p:spPr>
          <a:xfrm>
            <a:off x="1021126" y="2672525"/>
            <a:ext cx="3291900" cy="320100"/>
          </a:xfrm>
          <a:prstGeom prst="rect">
            <a:avLst/>
          </a:prstGeom>
        </p:spPr>
        <p:txBody>
          <a:bodyPr spcFirstLastPara="1" wrap="square" lIns="0" tIns="0" rIns="0" bIns="0" anchor="ctr"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542" name="Google Shape;542;p21"/>
          <p:cNvSpPr txBox="1">
            <a:spLocks noGrp="1"/>
          </p:cNvSpPr>
          <p:nvPr>
            <p:ph type="subTitle" idx="8"/>
          </p:nvPr>
        </p:nvSpPr>
        <p:spPr>
          <a:xfrm>
            <a:off x="415625" y="2672525"/>
            <a:ext cx="365700" cy="320100"/>
          </a:xfrm>
          <a:prstGeom prst="rect">
            <a:avLst/>
          </a:prstGeom>
        </p:spPr>
        <p:txBody>
          <a:bodyPr spcFirstLastPara="1" wrap="square" lIns="0" tIns="0" rIns="0" bIns="0" anchor="ctr"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543" name="Google Shape;543;p21"/>
          <p:cNvSpPr txBox="1">
            <a:spLocks noGrp="1"/>
          </p:cNvSpPr>
          <p:nvPr>
            <p:ph type="subTitle" idx="9"/>
          </p:nvPr>
        </p:nvSpPr>
        <p:spPr>
          <a:xfrm>
            <a:off x="780265" y="2672525"/>
            <a:ext cx="101700" cy="320100"/>
          </a:xfrm>
          <a:prstGeom prst="rect">
            <a:avLst/>
          </a:prstGeom>
          <a:ln>
            <a:noFill/>
          </a:ln>
        </p:spPr>
        <p:txBody>
          <a:bodyPr spcFirstLastPara="1" wrap="square" lIns="0" tIns="0" rIns="0" bIns="0" anchor="ctr" anchorCtr="0">
            <a:noAutofit/>
          </a:bodyPr>
          <a:lstStyle>
            <a:lvl1pPr lvl="0" algn="ctr" rtl="0">
              <a:spcBef>
                <a:spcPts val="0"/>
              </a:spcBef>
              <a:spcAft>
                <a:spcPts val="0"/>
              </a:spcAft>
              <a:buClr>
                <a:schemeClr val="accent3"/>
              </a:buClr>
              <a:buSzPts val="1000"/>
              <a:buNone/>
              <a:defRPr sz="1000" b="1">
                <a:solidFill>
                  <a:schemeClr val="accent3"/>
                </a:solidFill>
              </a:defRPr>
            </a:lvl1pPr>
            <a:lvl2pPr lvl="1" algn="ctr" rtl="0">
              <a:spcBef>
                <a:spcPts val="0"/>
              </a:spcBef>
              <a:spcAft>
                <a:spcPts val="0"/>
              </a:spcAft>
              <a:buClr>
                <a:schemeClr val="accent3"/>
              </a:buClr>
              <a:buSzPts val="1000"/>
              <a:buNone/>
              <a:defRPr sz="1000" b="1">
                <a:solidFill>
                  <a:schemeClr val="accent3"/>
                </a:solidFill>
              </a:defRPr>
            </a:lvl2pPr>
            <a:lvl3pPr lvl="2" algn="ctr" rtl="0">
              <a:spcBef>
                <a:spcPts val="0"/>
              </a:spcBef>
              <a:spcAft>
                <a:spcPts val="0"/>
              </a:spcAft>
              <a:buClr>
                <a:schemeClr val="accent3"/>
              </a:buClr>
              <a:buSzPts val="1000"/>
              <a:buNone/>
              <a:defRPr sz="1000" b="1">
                <a:solidFill>
                  <a:schemeClr val="accent3"/>
                </a:solidFill>
              </a:defRPr>
            </a:lvl3pPr>
            <a:lvl4pPr lvl="3" algn="ctr" rtl="0">
              <a:spcBef>
                <a:spcPts val="0"/>
              </a:spcBef>
              <a:spcAft>
                <a:spcPts val="0"/>
              </a:spcAft>
              <a:buClr>
                <a:schemeClr val="accent3"/>
              </a:buClr>
              <a:buSzPts val="1000"/>
              <a:buNone/>
              <a:defRPr sz="1000" b="1">
                <a:solidFill>
                  <a:schemeClr val="accent3"/>
                </a:solidFill>
              </a:defRPr>
            </a:lvl4pPr>
            <a:lvl5pPr lvl="4" algn="ctr" rtl="0">
              <a:spcBef>
                <a:spcPts val="0"/>
              </a:spcBef>
              <a:spcAft>
                <a:spcPts val="0"/>
              </a:spcAft>
              <a:buClr>
                <a:schemeClr val="accent3"/>
              </a:buClr>
              <a:buSzPts val="1000"/>
              <a:buNone/>
              <a:defRPr sz="1000" b="1">
                <a:solidFill>
                  <a:schemeClr val="accent3"/>
                </a:solidFill>
              </a:defRPr>
            </a:lvl5pPr>
            <a:lvl6pPr lvl="5" algn="ctr" rtl="0">
              <a:spcBef>
                <a:spcPts val="0"/>
              </a:spcBef>
              <a:spcAft>
                <a:spcPts val="0"/>
              </a:spcAft>
              <a:buClr>
                <a:schemeClr val="accent3"/>
              </a:buClr>
              <a:buSzPts val="1000"/>
              <a:buNone/>
              <a:defRPr sz="1000" b="1">
                <a:solidFill>
                  <a:schemeClr val="accent3"/>
                </a:solidFill>
              </a:defRPr>
            </a:lvl6pPr>
            <a:lvl7pPr lvl="6" algn="ctr" rtl="0">
              <a:spcBef>
                <a:spcPts val="0"/>
              </a:spcBef>
              <a:spcAft>
                <a:spcPts val="0"/>
              </a:spcAft>
              <a:buClr>
                <a:schemeClr val="accent3"/>
              </a:buClr>
              <a:buSzPts val="1000"/>
              <a:buNone/>
              <a:defRPr sz="1000" b="1">
                <a:solidFill>
                  <a:schemeClr val="accent3"/>
                </a:solidFill>
              </a:defRPr>
            </a:lvl7pPr>
            <a:lvl8pPr lvl="7" algn="ctr" rtl="0">
              <a:spcBef>
                <a:spcPts val="0"/>
              </a:spcBef>
              <a:spcAft>
                <a:spcPts val="0"/>
              </a:spcAft>
              <a:buClr>
                <a:schemeClr val="accent3"/>
              </a:buClr>
              <a:buSzPts val="1000"/>
              <a:buNone/>
              <a:defRPr sz="1000" b="1">
                <a:solidFill>
                  <a:schemeClr val="accent3"/>
                </a:solidFill>
              </a:defRPr>
            </a:lvl8pPr>
            <a:lvl9pPr lvl="8" algn="ctr" rtl="0">
              <a:spcBef>
                <a:spcPts val="0"/>
              </a:spcBef>
              <a:spcAft>
                <a:spcPts val="0"/>
              </a:spcAft>
              <a:buClr>
                <a:schemeClr val="accent3"/>
              </a:buClr>
              <a:buSzPts val="1000"/>
              <a:buNone/>
              <a:defRPr sz="1000" b="1">
                <a:solidFill>
                  <a:schemeClr val="accent3"/>
                </a:solidFill>
              </a:defRPr>
            </a:lvl9pPr>
          </a:lstStyle>
          <a:p>
            <a:endParaRPr/>
          </a:p>
        </p:txBody>
      </p:sp>
      <p:sp>
        <p:nvSpPr>
          <p:cNvPr id="544" name="Google Shape;544;p21"/>
          <p:cNvSpPr txBox="1">
            <a:spLocks noGrp="1"/>
          </p:cNvSpPr>
          <p:nvPr>
            <p:ph type="subTitle" idx="13"/>
          </p:nvPr>
        </p:nvSpPr>
        <p:spPr>
          <a:xfrm>
            <a:off x="1021126" y="3376250"/>
            <a:ext cx="3291900" cy="320100"/>
          </a:xfrm>
          <a:prstGeom prst="rect">
            <a:avLst/>
          </a:prstGeom>
        </p:spPr>
        <p:txBody>
          <a:bodyPr spcFirstLastPara="1" wrap="square" lIns="0" tIns="0" rIns="0" bIns="0" anchor="ctr"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545" name="Google Shape;545;p21"/>
          <p:cNvSpPr txBox="1">
            <a:spLocks noGrp="1"/>
          </p:cNvSpPr>
          <p:nvPr>
            <p:ph type="subTitle" idx="14"/>
          </p:nvPr>
        </p:nvSpPr>
        <p:spPr>
          <a:xfrm>
            <a:off x="415625" y="3376250"/>
            <a:ext cx="365700" cy="320100"/>
          </a:xfrm>
          <a:prstGeom prst="rect">
            <a:avLst/>
          </a:prstGeom>
        </p:spPr>
        <p:txBody>
          <a:bodyPr spcFirstLastPara="1" wrap="square" lIns="0" tIns="0" rIns="0" bIns="0" anchor="ctr"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546" name="Google Shape;546;p21"/>
          <p:cNvSpPr txBox="1">
            <a:spLocks noGrp="1"/>
          </p:cNvSpPr>
          <p:nvPr>
            <p:ph type="subTitle" idx="15"/>
          </p:nvPr>
        </p:nvSpPr>
        <p:spPr>
          <a:xfrm>
            <a:off x="780265" y="3376250"/>
            <a:ext cx="101700" cy="320100"/>
          </a:xfrm>
          <a:prstGeom prst="rect">
            <a:avLst/>
          </a:prstGeom>
          <a:ln>
            <a:noFill/>
          </a:ln>
        </p:spPr>
        <p:txBody>
          <a:bodyPr spcFirstLastPara="1" wrap="square" lIns="0" tIns="0" rIns="0" bIns="0" anchor="ctr" anchorCtr="0">
            <a:noAutofit/>
          </a:bodyPr>
          <a:lstStyle>
            <a:lvl1pPr lvl="0" algn="ctr" rtl="0">
              <a:spcBef>
                <a:spcPts val="0"/>
              </a:spcBef>
              <a:spcAft>
                <a:spcPts val="0"/>
              </a:spcAft>
              <a:buClr>
                <a:schemeClr val="accent3"/>
              </a:buClr>
              <a:buSzPts val="1000"/>
              <a:buNone/>
              <a:defRPr sz="1000" b="1">
                <a:solidFill>
                  <a:schemeClr val="accent3"/>
                </a:solidFill>
              </a:defRPr>
            </a:lvl1pPr>
            <a:lvl2pPr lvl="1" algn="ctr" rtl="0">
              <a:spcBef>
                <a:spcPts val="0"/>
              </a:spcBef>
              <a:spcAft>
                <a:spcPts val="0"/>
              </a:spcAft>
              <a:buClr>
                <a:schemeClr val="accent3"/>
              </a:buClr>
              <a:buSzPts val="1000"/>
              <a:buNone/>
              <a:defRPr sz="1000" b="1">
                <a:solidFill>
                  <a:schemeClr val="accent3"/>
                </a:solidFill>
              </a:defRPr>
            </a:lvl2pPr>
            <a:lvl3pPr lvl="2" algn="ctr" rtl="0">
              <a:spcBef>
                <a:spcPts val="0"/>
              </a:spcBef>
              <a:spcAft>
                <a:spcPts val="0"/>
              </a:spcAft>
              <a:buClr>
                <a:schemeClr val="accent3"/>
              </a:buClr>
              <a:buSzPts val="1000"/>
              <a:buNone/>
              <a:defRPr sz="1000" b="1">
                <a:solidFill>
                  <a:schemeClr val="accent3"/>
                </a:solidFill>
              </a:defRPr>
            </a:lvl3pPr>
            <a:lvl4pPr lvl="3" algn="ctr" rtl="0">
              <a:spcBef>
                <a:spcPts val="0"/>
              </a:spcBef>
              <a:spcAft>
                <a:spcPts val="0"/>
              </a:spcAft>
              <a:buClr>
                <a:schemeClr val="accent3"/>
              </a:buClr>
              <a:buSzPts val="1000"/>
              <a:buNone/>
              <a:defRPr sz="1000" b="1">
                <a:solidFill>
                  <a:schemeClr val="accent3"/>
                </a:solidFill>
              </a:defRPr>
            </a:lvl4pPr>
            <a:lvl5pPr lvl="4" algn="ctr" rtl="0">
              <a:spcBef>
                <a:spcPts val="0"/>
              </a:spcBef>
              <a:spcAft>
                <a:spcPts val="0"/>
              </a:spcAft>
              <a:buClr>
                <a:schemeClr val="accent3"/>
              </a:buClr>
              <a:buSzPts val="1000"/>
              <a:buNone/>
              <a:defRPr sz="1000" b="1">
                <a:solidFill>
                  <a:schemeClr val="accent3"/>
                </a:solidFill>
              </a:defRPr>
            </a:lvl5pPr>
            <a:lvl6pPr lvl="5" algn="ctr" rtl="0">
              <a:spcBef>
                <a:spcPts val="0"/>
              </a:spcBef>
              <a:spcAft>
                <a:spcPts val="0"/>
              </a:spcAft>
              <a:buClr>
                <a:schemeClr val="accent3"/>
              </a:buClr>
              <a:buSzPts val="1000"/>
              <a:buNone/>
              <a:defRPr sz="1000" b="1">
                <a:solidFill>
                  <a:schemeClr val="accent3"/>
                </a:solidFill>
              </a:defRPr>
            </a:lvl6pPr>
            <a:lvl7pPr lvl="6" algn="ctr" rtl="0">
              <a:spcBef>
                <a:spcPts val="0"/>
              </a:spcBef>
              <a:spcAft>
                <a:spcPts val="0"/>
              </a:spcAft>
              <a:buClr>
                <a:schemeClr val="accent3"/>
              </a:buClr>
              <a:buSzPts val="1000"/>
              <a:buNone/>
              <a:defRPr sz="1000" b="1">
                <a:solidFill>
                  <a:schemeClr val="accent3"/>
                </a:solidFill>
              </a:defRPr>
            </a:lvl7pPr>
            <a:lvl8pPr lvl="7" algn="ctr" rtl="0">
              <a:spcBef>
                <a:spcPts val="0"/>
              </a:spcBef>
              <a:spcAft>
                <a:spcPts val="0"/>
              </a:spcAft>
              <a:buClr>
                <a:schemeClr val="accent3"/>
              </a:buClr>
              <a:buSzPts val="1000"/>
              <a:buNone/>
              <a:defRPr sz="1000" b="1">
                <a:solidFill>
                  <a:schemeClr val="accent3"/>
                </a:solidFill>
              </a:defRPr>
            </a:lvl8pPr>
            <a:lvl9pPr lvl="8" algn="ctr" rtl="0">
              <a:spcBef>
                <a:spcPts val="0"/>
              </a:spcBef>
              <a:spcAft>
                <a:spcPts val="0"/>
              </a:spcAft>
              <a:buClr>
                <a:schemeClr val="accent3"/>
              </a:buClr>
              <a:buSzPts val="1000"/>
              <a:buNone/>
              <a:defRPr sz="1000" b="1">
                <a:solidFill>
                  <a:schemeClr val="accent3"/>
                </a:solidFill>
              </a:defRPr>
            </a:lvl9pPr>
          </a:lstStyle>
          <a:p>
            <a:endParaRPr/>
          </a:p>
        </p:txBody>
      </p:sp>
      <p:sp>
        <p:nvSpPr>
          <p:cNvPr id="547" name="Google Shape;547;p21"/>
          <p:cNvSpPr txBox="1">
            <a:spLocks noGrp="1"/>
          </p:cNvSpPr>
          <p:nvPr>
            <p:ph type="subTitle" idx="16"/>
          </p:nvPr>
        </p:nvSpPr>
        <p:spPr>
          <a:xfrm>
            <a:off x="1021126" y="4079975"/>
            <a:ext cx="3291900" cy="320100"/>
          </a:xfrm>
          <a:prstGeom prst="rect">
            <a:avLst/>
          </a:prstGeom>
        </p:spPr>
        <p:txBody>
          <a:bodyPr spcFirstLastPara="1" wrap="square" lIns="0" tIns="0" rIns="0" bIns="0" anchor="ctr"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548" name="Google Shape;548;p21"/>
          <p:cNvSpPr txBox="1">
            <a:spLocks noGrp="1"/>
          </p:cNvSpPr>
          <p:nvPr>
            <p:ph type="subTitle" idx="17"/>
          </p:nvPr>
        </p:nvSpPr>
        <p:spPr>
          <a:xfrm>
            <a:off x="415625" y="4079975"/>
            <a:ext cx="365700" cy="320100"/>
          </a:xfrm>
          <a:prstGeom prst="rect">
            <a:avLst/>
          </a:prstGeom>
        </p:spPr>
        <p:txBody>
          <a:bodyPr spcFirstLastPara="1" wrap="square" lIns="0" tIns="0" rIns="0" bIns="0" anchor="ctr"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549" name="Google Shape;549;p21"/>
          <p:cNvSpPr txBox="1">
            <a:spLocks noGrp="1"/>
          </p:cNvSpPr>
          <p:nvPr>
            <p:ph type="subTitle" idx="18"/>
          </p:nvPr>
        </p:nvSpPr>
        <p:spPr>
          <a:xfrm>
            <a:off x="780265" y="4079975"/>
            <a:ext cx="101700" cy="320100"/>
          </a:xfrm>
          <a:prstGeom prst="rect">
            <a:avLst/>
          </a:prstGeom>
          <a:ln>
            <a:noFill/>
          </a:ln>
        </p:spPr>
        <p:txBody>
          <a:bodyPr spcFirstLastPara="1" wrap="square" lIns="0" tIns="0" rIns="0" bIns="0" anchor="ctr" anchorCtr="0">
            <a:noAutofit/>
          </a:bodyPr>
          <a:lstStyle>
            <a:lvl1pPr lvl="0" algn="ctr" rtl="0">
              <a:spcBef>
                <a:spcPts val="0"/>
              </a:spcBef>
              <a:spcAft>
                <a:spcPts val="0"/>
              </a:spcAft>
              <a:buClr>
                <a:schemeClr val="accent3"/>
              </a:buClr>
              <a:buSzPts val="1000"/>
              <a:buNone/>
              <a:defRPr sz="1000" b="1">
                <a:solidFill>
                  <a:schemeClr val="accent3"/>
                </a:solidFill>
              </a:defRPr>
            </a:lvl1pPr>
            <a:lvl2pPr lvl="1" algn="ctr" rtl="0">
              <a:spcBef>
                <a:spcPts val="0"/>
              </a:spcBef>
              <a:spcAft>
                <a:spcPts val="0"/>
              </a:spcAft>
              <a:buClr>
                <a:schemeClr val="accent3"/>
              </a:buClr>
              <a:buSzPts val="1000"/>
              <a:buNone/>
              <a:defRPr sz="1000" b="1">
                <a:solidFill>
                  <a:schemeClr val="accent3"/>
                </a:solidFill>
              </a:defRPr>
            </a:lvl2pPr>
            <a:lvl3pPr lvl="2" algn="ctr" rtl="0">
              <a:spcBef>
                <a:spcPts val="0"/>
              </a:spcBef>
              <a:spcAft>
                <a:spcPts val="0"/>
              </a:spcAft>
              <a:buClr>
                <a:schemeClr val="accent3"/>
              </a:buClr>
              <a:buSzPts val="1000"/>
              <a:buNone/>
              <a:defRPr sz="1000" b="1">
                <a:solidFill>
                  <a:schemeClr val="accent3"/>
                </a:solidFill>
              </a:defRPr>
            </a:lvl3pPr>
            <a:lvl4pPr lvl="3" algn="ctr" rtl="0">
              <a:spcBef>
                <a:spcPts val="0"/>
              </a:spcBef>
              <a:spcAft>
                <a:spcPts val="0"/>
              </a:spcAft>
              <a:buClr>
                <a:schemeClr val="accent3"/>
              </a:buClr>
              <a:buSzPts val="1000"/>
              <a:buNone/>
              <a:defRPr sz="1000" b="1">
                <a:solidFill>
                  <a:schemeClr val="accent3"/>
                </a:solidFill>
              </a:defRPr>
            </a:lvl4pPr>
            <a:lvl5pPr lvl="4" algn="ctr" rtl="0">
              <a:spcBef>
                <a:spcPts val="0"/>
              </a:spcBef>
              <a:spcAft>
                <a:spcPts val="0"/>
              </a:spcAft>
              <a:buClr>
                <a:schemeClr val="accent3"/>
              </a:buClr>
              <a:buSzPts val="1000"/>
              <a:buNone/>
              <a:defRPr sz="1000" b="1">
                <a:solidFill>
                  <a:schemeClr val="accent3"/>
                </a:solidFill>
              </a:defRPr>
            </a:lvl5pPr>
            <a:lvl6pPr lvl="5" algn="ctr" rtl="0">
              <a:spcBef>
                <a:spcPts val="0"/>
              </a:spcBef>
              <a:spcAft>
                <a:spcPts val="0"/>
              </a:spcAft>
              <a:buClr>
                <a:schemeClr val="accent3"/>
              </a:buClr>
              <a:buSzPts val="1000"/>
              <a:buNone/>
              <a:defRPr sz="1000" b="1">
                <a:solidFill>
                  <a:schemeClr val="accent3"/>
                </a:solidFill>
              </a:defRPr>
            </a:lvl6pPr>
            <a:lvl7pPr lvl="6" algn="ctr" rtl="0">
              <a:spcBef>
                <a:spcPts val="0"/>
              </a:spcBef>
              <a:spcAft>
                <a:spcPts val="0"/>
              </a:spcAft>
              <a:buClr>
                <a:schemeClr val="accent3"/>
              </a:buClr>
              <a:buSzPts val="1000"/>
              <a:buNone/>
              <a:defRPr sz="1000" b="1">
                <a:solidFill>
                  <a:schemeClr val="accent3"/>
                </a:solidFill>
              </a:defRPr>
            </a:lvl7pPr>
            <a:lvl8pPr lvl="7" algn="ctr" rtl="0">
              <a:spcBef>
                <a:spcPts val="0"/>
              </a:spcBef>
              <a:spcAft>
                <a:spcPts val="0"/>
              </a:spcAft>
              <a:buClr>
                <a:schemeClr val="accent3"/>
              </a:buClr>
              <a:buSzPts val="1000"/>
              <a:buNone/>
              <a:defRPr sz="1000" b="1">
                <a:solidFill>
                  <a:schemeClr val="accent3"/>
                </a:solidFill>
              </a:defRPr>
            </a:lvl8pPr>
            <a:lvl9pPr lvl="8" algn="ctr" rtl="0">
              <a:spcBef>
                <a:spcPts val="0"/>
              </a:spcBef>
              <a:spcAft>
                <a:spcPts val="0"/>
              </a:spcAft>
              <a:buClr>
                <a:schemeClr val="accent3"/>
              </a:buClr>
              <a:buSzPts val="1000"/>
              <a:buNone/>
              <a:defRPr sz="1000" b="1">
                <a:solidFill>
                  <a:schemeClr val="accent3"/>
                </a:solidFill>
              </a:defRPr>
            </a:lvl9pPr>
          </a:lstStyle>
          <a:p>
            <a:endParaRPr/>
          </a:p>
        </p:txBody>
      </p:sp>
      <p:sp>
        <p:nvSpPr>
          <p:cNvPr id="550" name="Google Shape;550;p21"/>
          <p:cNvSpPr txBox="1">
            <a:spLocks noGrp="1"/>
          </p:cNvSpPr>
          <p:nvPr>
            <p:ph type="subTitle" idx="19"/>
          </p:nvPr>
        </p:nvSpPr>
        <p:spPr>
          <a:xfrm>
            <a:off x="5444401" y="1265075"/>
            <a:ext cx="3291900" cy="320100"/>
          </a:xfrm>
          <a:prstGeom prst="rect">
            <a:avLst/>
          </a:prstGeom>
        </p:spPr>
        <p:txBody>
          <a:bodyPr spcFirstLastPara="1" wrap="square" lIns="0" tIns="0" rIns="0" bIns="0" anchor="ctr"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551" name="Google Shape;551;p21"/>
          <p:cNvSpPr txBox="1">
            <a:spLocks noGrp="1"/>
          </p:cNvSpPr>
          <p:nvPr>
            <p:ph type="subTitle" idx="20"/>
          </p:nvPr>
        </p:nvSpPr>
        <p:spPr>
          <a:xfrm>
            <a:off x="4838900" y="1265075"/>
            <a:ext cx="365700" cy="320100"/>
          </a:xfrm>
          <a:prstGeom prst="rect">
            <a:avLst/>
          </a:prstGeom>
        </p:spPr>
        <p:txBody>
          <a:bodyPr spcFirstLastPara="1" wrap="square" lIns="0" tIns="0" rIns="0" bIns="0" anchor="ctr"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552" name="Google Shape;552;p21"/>
          <p:cNvSpPr txBox="1">
            <a:spLocks noGrp="1"/>
          </p:cNvSpPr>
          <p:nvPr>
            <p:ph type="subTitle" idx="21"/>
          </p:nvPr>
        </p:nvSpPr>
        <p:spPr>
          <a:xfrm>
            <a:off x="5203540" y="1265075"/>
            <a:ext cx="101700" cy="320100"/>
          </a:xfrm>
          <a:prstGeom prst="rect">
            <a:avLst/>
          </a:prstGeom>
          <a:ln>
            <a:noFill/>
          </a:ln>
        </p:spPr>
        <p:txBody>
          <a:bodyPr spcFirstLastPara="1" wrap="square" lIns="0" tIns="0" rIns="0" bIns="0" anchor="ctr" anchorCtr="0">
            <a:noAutofit/>
          </a:bodyPr>
          <a:lstStyle>
            <a:lvl1pPr lvl="0" algn="ctr" rtl="0">
              <a:spcBef>
                <a:spcPts val="0"/>
              </a:spcBef>
              <a:spcAft>
                <a:spcPts val="0"/>
              </a:spcAft>
              <a:buClr>
                <a:schemeClr val="accent3"/>
              </a:buClr>
              <a:buSzPts val="1000"/>
              <a:buNone/>
              <a:defRPr sz="1000" b="1">
                <a:solidFill>
                  <a:schemeClr val="accent3"/>
                </a:solidFill>
              </a:defRPr>
            </a:lvl1pPr>
            <a:lvl2pPr lvl="1" algn="ctr" rtl="0">
              <a:spcBef>
                <a:spcPts val="0"/>
              </a:spcBef>
              <a:spcAft>
                <a:spcPts val="0"/>
              </a:spcAft>
              <a:buClr>
                <a:schemeClr val="accent3"/>
              </a:buClr>
              <a:buSzPts val="1000"/>
              <a:buNone/>
              <a:defRPr sz="1000" b="1">
                <a:solidFill>
                  <a:schemeClr val="accent3"/>
                </a:solidFill>
              </a:defRPr>
            </a:lvl2pPr>
            <a:lvl3pPr lvl="2" algn="ctr" rtl="0">
              <a:spcBef>
                <a:spcPts val="0"/>
              </a:spcBef>
              <a:spcAft>
                <a:spcPts val="0"/>
              </a:spcAft>
              <a:buClr>
                <a:schemeClr val="accent3"/>
              </a:buClr>
              <a:buSzPts val="1000"/>
              <a:buNone/>
              <a:defRPr sz="1000" b="1">
                <a:solidFill>
                  <a:schemeClr val="accent3"/>
                </a:solidFill>
              </a:defRPr>
            </a:lvl3pPr>
            <a:lvl4pPr lvl="3" algn="ctr" rtl="0">
              <a:spcBef>
                <a:spcPts val="0"/>
              </a:spcBef>
              <a:spcAft>
                <a:spcPts val="0"/>
              </a:spcAft>
              <a:buClr>
                <a:schemeClr val="accent3"/>
              </a:buClr>
              <a:buSzPts val="1000"/>
              <a:buNone/>
              <a:defRPr sz="1000" b="1">
                <a:solidFill>
                  <a:schemeClr val="accent3"/>
                </a:solidFill>
              </a:defRPr>
            </a:lvl4pPr>
            <a:lvl5pPr lvl="4" algn="ctr" rtl="0">
              <a:spcBef>
                <a:spcPts val="0"/>
              </a:spcBef>
              <a:spcAft>
                <a:spcPts val="0"/>
              </a:spcAft>
              <a:buClr>
                <a:schemeClr val="accent3"/>
              </a:buClr>
              <a:buSzPts val="1000"/>
              <a:buNone/>
              <a:defRPr sz="1000" b="1">
                <a:solidFill>
                  <a:schemeClr val="accent3"/>
                </a:solidFill>
              </a:defRPr>
            </a:lvl5pPr>
            <a:lvl6pPr lvl="5" algn="ctr" rtl="0">
              <a:spcBef>
                <a:spcPts val="0"/>
              </a:spcBef>
              <a:spcAft>
                <a:spcPts val="0"/>
              </a:spcAft>
              <a:buClr>
                <a:schemeClr val="accent3"/>
              </a:buClr>
              <a:buSzPts val="1000"/>
              <a:buNone/>
              <a:defRPr sz="1000" b="1">
                <a:solidFill>
                  <a:schemeClr val="accent3"/>
                </a:solidFill>
              </a:defRPr>
            </a:lvl6pPr>
            <a:lvl7pPr lvl="6" algn="ctr" rtl="0">
              <a:spcBef>
                <a:spcPts val="0"/>
              </a:spcBef>
              <a:spcAft>
                <a:spcPts val="0"/>
              </a:spcAft>
              <a:buClr>
                <a:schemeClr val="accent3"/>
              </a:buClr>
              <a:buSzPts val="1000"/>
              <a:buNone/>
              <a:defRPr sz="1000" b="1">
                <a:solidFill>
                  <a:schemeClr val="accent3"/>
                </a:solidFill>
              </a:defRPr>
            </a:lvl7pPr>
            <a:lvl8pPr lvl="7" algn="ctr" rtl="0">
              <a:spcBef>
                <a:spcPts val="0"/>
              </a:spcBef>
              <a:spcAft>
                <a:spcPts val="0"/>
              </a:spcAft>
              <a:buClr>
                <a:schemeClr val="accent3"/>
              </a:buClr>
              <a:buSzPts val="1000"/>
              <a:buNone/>
              <a:defRPr sz="1000" b="1">
                <a:solidFill>
                  <a:schemeClr val="accent3"/>
                </a:solidFill>
              </a:defRPr>
            </a:lvl8pPr>
            <a:lvl9pPr lvl="8" algn="ctr" rtl="0">
              <a:spcBef>
                <a:spcPts val="0"/>
              </a:spcBef>
              <a:spcAft>
                <a:spcPts val="0"/>
              </a:spcAft>
              <a:buClr>
                <a:schemeClr val="accent3"/>
              </a:buClr>
              <a:buSzPts val="1000"/>
              <a:buNone/>
              <a:defRPr sz="1000" b="1">
                <a:solidFill>
                  <a:schemeClr val="accent3"/>
                </a:solidFill>
              </a:defRPr>
            </a:lvl9pPr>
          </a:lstStyle>
          <a:p>
            <a:endParaRPr/>
          </a:p>
        </p:txBody>
      </p:sp>
      <p:sp>
        <p:nvSpPr>
          <p:cNvPr id="553" name="Google Shape;553;p21"/>
          <p:cNvSpPr txBox="1">
            <a:spLocks noGrp="1"/>
          </p:cNvSpPr>
          <p:nvPr>
            <p:ph type="subTitle" idx="22"/>
          </p:nvPr>
        </p:nvSpPr>
        <p:spPr>
          <a:xfrm>
            <a:off x="5444401" y="1968800"/>
            <a:ext cx="3291900" cy="320100"/>
          </a:xfrm>
          <a:prstGeom prst="rect">
            <a:avLst/>
          </a:prstGeom>
        </p:spPr>
        <p:txBody>
          <a:bodyPr spcFirstLastPara="1" wrap="square" lIns="0" tIns="0" rIns="0" bIns="0" anchor="ctr"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554" name="Google Shape;554;p21"/>
          <p:cNvSpPr txBox="1">
            <a:spLocks noGrp="1"/>
          </p:cNvSpPr>
          <p:nvPr>
            <p:ph type="subTitle" idx="23"/>
          </p:nvPr>
        </p:nvSpPr>
        <p:spPr>
          <a:xfrm>
            <a:off x="4838900" y="1968800"/>
            <a:ext cx="365700" cy="320100"/>
          </a:xfrm>
          <a:prstGeom prst="rect">
            <a:avLst/>
          </a:prstGeom>
        </p:spPr>
        <p:txBody>
          <a:bodyPr spcFirstLastPara="1" wrap="square" lIns="0" tIns="0" rIns="0" bIns="0" anchor="ctr"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555" name="Google Shape;555;p21"/>
          <p:cNvSpPr txBox="1">
            <a:spLocks noGrp="1"/>
          </p:cNvSpPr>
          <p:nvPr>
            <p:ph type="subTitle" idx="24"/>
          </p:nvPr>
        </p:nvSpPr>
        <p:spPr>
          <a:xfrm>
            <a:off x="5203540" y="1968800"/>
            <a:ext cx="101700" cy="320100"/>
          </a:xfrm>
          <a:prstGeom prst="rect">
            <a:avLst/>
          </a:prstGeom>
          <a:ln>
            <a:noFill/>
          </a:ln>
        </p:spPr>
        <p:txBody>
          <a:bodyPr spcFirstLastPara="1" wrap="square" lIns="0" tIns="0" rIns="0" bIns="0" anchor="ctr" anchorCtr="0">
            <a:noAutofit/>
          </a:bodyPr>
          <a:lstStyle>
            <a:lvl1pPr lvl="0" algn="ctr" rtl="0">
              <a:spcBef>
                <a:spcPts val="0"/>
              </a:spcBef>
              <a:spcAft>
                <a:spcPts val="0"/>
              </a:spcAft>
              <a:buClr>
                <a:schemeClr val="accent3"/>
              </a:buClr>
              <a:buSzPts val="1000"/>
              <a:buNone/>
              <a:defRPr sz="1000" b="1">
                <a:solidFill>
                  <a:schemeClr val="accent3"/>
                </a:solidFill>
              </a:defRPr>
            </a:lvl1pPr>
            <a:lvl2pPr lvl="1" algn="ctr" rtl="0">
              <a:spcBef>
                <a:spcPts val="0"/>
              </a:spcBef>
              <a:spcAft>
                <a:spcPts val="0"/>
              </a:spcAft>
              <a:buClr>
                <a:schemeClr val="accent3"/>
              </a:buClr>
              <a:buSzPts val="1000"/>
              <a:buNone/>
              <a:defRPr sz="1000" b="1">
                <a:solidFill>
                  <a:schemeClr val="accent3"/>
                </a:solidFill>
              </a:defRPr>
            </a:lvl2pPr>
            <a:lvl3pPr lvl="2" algn="ctr" rtl="0">
              <a:spcBef>
                <a:spcPts val="0"/>
              </a:spcBef>
              <a:spcAft>
                <a:spcPts val="0"/>
              </a:spcAft>
              <a:buClr>
                <a:schemeClr val="accent3"/>
              </a:buClr>
              <a:buSzPts val="1000"/>
              <a:buNone/>
              <a:defRPr sz="1000" b="1">
                <a:solidFill>
                  <a:schemeClr val="accent3"/>
                </a:solidFill>
              </a:defRPr>
            </a:lvl3pPr>
            <a:lvl4pPr lvl="3" algn="ctr" rtl="0">
              <a:spcBef>
                <a:spcPts val="0"/>
              </a:spcBef>
              <a:spcAft>
                <a:spcPts val="0"/>
              </a:spcAft>
              <a:buClr>
                <a:schemeClr val="accent3"/>
              </a:buClr>
              <a:buSzPts val="1000"/>
              <a:buNone/>
              <a:defRPr sz="1000" b="1">
                <a:solidFill>
                  <a:schemeClr val="accent3"/>
                </a:solidFill>
              </a:defRPr>
            </a:lvl4pPr>
            <a:lvl5pPr lvl="4" algn="ctr" rtl="0">
              <a:spcBef>
                <a:spcPts val="0"/>
              </a:spcBef>
              <a:spcAft>
                <a:spcPts val="0"/>
              </a:spcAft>
              <a:buClr>
                <a:schemeClr val="accent3"/>
              </a:buClr>
              <a:buSzPts val="1000"/>
              <a:buNone/>
              <a:defRPr sz="1000" b="1">
                <a:solidFill>
                  <a:schemeClr val="accent3"/>
                </a:solidFill>
              </a:defRPr>
            </a:lvl5pPr>
            <a:lvl6pPr lvl="5" algn="ctr" rtl="0">
              <a:spcBef>
                <a:spcPts val="0"/>
              </a:spcBef>
              <a:spcAft>
                <a:spcPts val="0"/>
              </a:spcAft>
              <a:buClr>
                <a:schemeClr val="accent3"/>
              </a:buClr>
              <a:buSzPts val="1000"/>
              <a:buNone/>
              <a:defRPr sz="1000" b="1">
                <a:solidFill>
                  <a:schemeClr val="accent3"/>
                </a:solidFill>
              </a:defRPr>
            </a:lvl6pPr>
            <a:lvl7pPr lvl="6" algn="ctr" rtl="0">
              <a:spcBef>
                <a:spcPts val="0"/>
              </a:spcBef>
              <a:spcAft>
                <a:spcPts val="0"/>
              </a:spcAft>
              <a:buClr>
                <a:schemeClr val="accent3"/>
              </a:buClr>
              <a:buSzPts val="1000"/>
              <a:buNone/>
              <a:defRPr sz="1000" b="1">
                <a:solidFill>
                  <a:schemeClr val="accent3"/>
                </a:solidFill>
              </a:defRPr>
            </a:lvl7pPr>
            <a:lvl8pPr lvl="7" algn="ctr" rtl="0">
              <a:spcBef>
                <a:spcPts val="0"/>
              </a:spcBef>
              <a:spcAft>
                <a:spcPts val="0"/>
              </a:spcAft>
              <a:buClr>
                <a:schemeClr val="accent3"/>
              </a:buClr>
              <a:buSzPts val="1000"/>
              <a:buNone/>
              <a:defRPr sz="1000" b="1">
                <a:solidFill>
                  <a:schemeClr val="accent3"/>
                </a:solidFill>
              </a:defRPr>
            </a:lvl8pPr>
            <a:lvl9pPr lvl="8" algn="ctr" rtl="0">
              <a:spcBef>
                <a:spcPts val="0"/>
              </a:spcBef>
              <a:spcAft>
                <a:spcPts val="0"/>
              </a:spcAft>
              <a:buClr>
                <a:schemeClr val="accent3"/>
              </a:buClr>
              <a:buSzPts val="1000"/>
              <a:buNone/>
              <a:defRPr sz="1000" b="1">
                <a:solidFill>
                  <a:schemeClr val="accent3"/>
                </a:solidFill>
              </a:defRPr>
            </a:lvl9pPr>
          </a:lstStyle>
          <a:p>
            <a:endParaRPr/>
          </a:p>
        </p:txBody>
      </p:sp>
      <p:sp>
        <p:nvSpPr>
          <p:cNvPr id="556" name="Google Shape;556;p21"/>
          <p:cNvSpPr txBox="1">
            <a:spLocks noGrp="1"/>
          </p:cNvSpPr>
          <p:nvPr>
            <p:ph type="subTitle" idx="25"/>
          </p:nvPr>
        </p:nvSpPr>
        <p:spPr>
          <a:xfrm>
            <a:off x="5444401" y="2672525"/>
            <a:ext cx="3291900" cy="320100"/>
          </a:xfrm>
          <a:prstGeom prst="rect">
            <a:avLst/>
          </a:prstGeom>
        </p:spPr>
        <p:txBody>
          <a:bodyPr spcFirstLastPara="1" wrap="square" lIns="0" tIns="0" rIns="0" bIns="0" anchor="ctr"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557" name="Google Shape;557;p21"/>
          <p:cNvSpPr txBox="1">
            <a:spLocks noGrp="1"/>
          </p:cNvSpPr>
          <p:nvPr>
            <p:ph type="subTitle" idx="26"/>
          </p:nvPr>
        </p:nvSpPr>
        <p:spPr>
          <a:xfrm>
            <a:off x="4838900" y="2672525"/>
            <a:ext cx="365700" cy="320100"/>
          </a:xfrm>
          <a:prstGeom prst="rect">
            <a:avLst/>
          </a:prstGeom>
        </p:spPr>
        <p:txBody>
          <a:bodyPr spcFirstLastPara="1" wrap="square" lIns="0" tIns="0" rIns="0" bIns="0" anchor="ctr"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558" name="Google Shape;558;p21"/>
          <p:cNvSpPr txBox="1">
            <a:spLocks noGrp="1"/>
          </p:cNvSpPr>
          <p:nvPr>
            <p:ph type="subTitle" idx="27"/>
          </p:nvPr>
        </p:nvSpPr>
        <p:spPr>
          <a:xfrm>
            <a:off x="5203540" y="2672525"/>
            <a:ext cx="101700" cy="320100"/>
          </a:xfrm>
          <a:prstGeom prst="rect">
            <a:avLst/>
          </a:prstGeom>
          <a:ln>
            <a:noFill/>
          </a:ln>
        </p:spPr>
        <p:txBody>
          <a:bodyPr spcFirstLastPara="1" wrap="square" lIns="0" tIns="0" rIns="0" bIns="0" anchor="ctr" anchorCtr="0">
            <a:noAutofit/>
          </a:bodyPr>
          <a:lstStyle>
            <a:lvl1pPr lvl="0" algn="ctr" rtl="0">
              <a:spcBef>
                <a:spcPts val="0"/>
              </a:spcBef>
              <a:spcAft>
                <a:spcPts val="0"/>
              </a:spcAft>
              <a:buClr>
                <a:schemeClr val="accent3"/>
              </a:buClr>
              <a:buSzPts val="1000"/>
              <a:buNone/>
              <a:defRPr sz="1000" b="1">
                <a:solidFill>
                  <a:schemeClr val="accent3"/>
                </a:solidFill>
              </a:defRPr>
            </a:lvl1pPr>
            <a:lvl2pPr lvl="1" algn="ctr" rtl="0">
              <a:spcBef>
                <a:spcPts val="0"/>
              </a:spcBef>
              <a:spcAft>
                <a:spcPts val="0"/>
              </a:spcAft>
              <a:buClr>
                <a:schemeClr val="accent3"/>
              </a:buClr>
              <a:buSzPts val="1000"/>
              <a:buNone/>
              <a:defRPr sz="1000" b="1">
                <a:solidFill>
                  <a:schemeClr val="accent3"/>
                </a:solidFill>
              </a:defRPr>
            </a:lvl2pPr>
            <a:lvl3pPr lvl="2" algn="ctr" rtl="0">
              <a:spcBef>
                <a:spcPts val="0"/>
              </a:spcBef>
              <a:spcAft>
                <a:spcPts val="0"/>
              </a:spcAft>
              <a:buClr>
                <a:schemeClr val="accent3"/>
              </a:buClr>
              <a:buSzPts val="1000"/>
              <a:buNone/>
              <a:defRPr sz="1000" b="1">
                <a:solidFill>
                  <a:schemeClr val="accent3"/>
                </a:solidFill>
              </a:defRPr>
            </a:lvl3pPr>
            <a:lvl4pPr lvl="3" algn="ctr" rtl="0">
              <a:spcBef>
                <a:spcPts val="0"/>
              </a:spcBef>
              <a:spcAft>
                <a:spcPts val="0"/>
              </a:spcAft>
              <a:buClr>
                <a:schemeClr val="accent3"/>
              </a:buClr>
              <a:buSzPts val="1000"/>
              <a:buNone/>
              <a:defRPr sz="1000" b="1">
                <a:solidFill>
                  <a:schemeClr val="accent3"/>
                </a:solidFill>
              </a:defRPr>
            </a:lvl4pPr>
            <a:lvl5pPr lvl="4" algn="ctr" rtl="0">
              <a:spcBef>
                <a:spcPts val="0"/>
              </a:spcBef>
              <a:spcAft>
                <a:spcPts val="0"/>
              </a:spcAft>
              <a:buClr>
                <a:schemeClr val="accent3"/>
              </a:buClr>
              <a:buSzPts val="1000"/>
              <a:buNone/>
              <a:defRPr sz="1000" b="1">
                <a:solidFill>
                  <a:schemeClr val="accent3"/>
                </a:solidFill>
              </a:defRPr>
            </a:lvl5pPr>
            <a:lvl6pPr lvl="5" algn="ctr" rtl="0">
              <a:spcBef>
                <a:spcPts val="0"/>
              </a:spcBef>
              <a:spcAft>
                <a:spcPts val="0"/>
              </a:spcAft>
              <a:buClr>
                <a:schemeClr val="accent3"/>
              </a:buClr>
              <a:buSzPts val="1000"/>
              <a:buNone/>
              <a:defRPr sz="1000" b="1">
                <a:solidFill>
                  <a:schemeClr val="accent3"/>
                </a:solidFill>
              </a:defRPr>
            </a:lvl6pPr>
            <a:lvl7pPr lvl="6" algn="ctr" rtl="0">
              <a:spcBef>
                <a:spcPts val="0"/>
              </a:spcBef>
              <a:spcAft>
                <a:spcPts val="0"/>
              </a:spcAft>
              <a:buClr>
                <a:schemeClr val="accent3"/>
              </a:buClr>
              <a:buSzPts val="1000"/>
              <a:buNone/>
              <a:defRPr sz="1000" b="1">
                <a:solidFill>
                  <a:schemeClr val="accent3"/>
                </a:solidFill>
              </a:defRPr>
            </a:lvl7pPr>
            <a:lvl8pPr lvl="7" algn="ctr" rtl="0">
              <a:spcBef>
                <a:spcPts val="0"/>
              </a:spcBef>
              <a:spcAft>
                <a:spcPts val="0"/>
              </a:spcAft>
              <a:buClr>
                <a:schemeClr val="accent3"/>
              </a:buClr>
              <a:buSzPts val="1000"/>
              <a:buNone/>
              <a:defRPr sz="1000" b="1">
                <a:solidFill>
                  <a:schemeClr val="accent3"/>
                </a:solidFill>
              </a:defRPr>
            </a:lvl8pPr>
            <a:lvl9pPr lvl="8" algn="ctr" rtl="0">
              <a:spcBef>
                <a:spcPts val="0"/>
              </a:spcBef>
              <a:spcAft>
                <a:spcPts val="0"/>
              </a:spcAft>
              <a:buClr>
                <a:schemeClr val="accent3"/>
              </a:buClr>
              <a:buSzPts val="1000"/>
              <a:buNone/>
              <a:defRPr sz="1000" b="1">
                <a:solidFill>
                  <a:schemeClr val="accent3"/>
                </a:solidFill>
              </a:defRPr>
            </a:lvl9pPr>
          </a:lstStyle>
          <a:p>
            <a:endParaRPr/>
          </a:p>
        </p:txBody>
      </p:sp>
      <p:sp>
        <p:nvSpPr>
          <p:cNvPr id="559" name="Google Shape;559;p21"/>
          <p:cNvSpPr txBox="1">
            <a:spLocks noGrp="1"/>
          </p:cNvSpPr>
          <p:nvPr>
            <p:ph type="subTitle" idx="28"/>
          </p:nvPr>
        </p:nvSpPr>
        <p:spPr>
          <a:xfrm>
            <a:off x="5444401" y="3376250"/>
            <a:ext cx="3291900" cy="320100"/>
          </a:xfrm>
          <a:prstGeom prst="rect">
            <a:avLst/>
          </a:prstGeom>
        </p:spPr>
        <p:txBody>
          <a:bodyPr spcFirstLastPara="1" wrap="square" lIns="0" tIns="0" rIns="0" bIns="0" anchor="ctr"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560" name="Google Shape;560;p21"/>
          <p:cNvSpPr txBox="1">
            <a:spLocks noGrp="1"/>
          </p:cNvSpPr>
          <p:nvPr>
            <p:ph type="subTitle" idx="29"/>
          </p:nvPr>
        </p:nvSpPr>
        <p:spPr>
          <a:xfrm>
            <a:off x="4838900" y="3376250"/>
            <a:ext cx="365700" cy="320100"/>
          </a:xfrm>
          <a:prstGeom prst="rect">
            <a:avLst/>
          </a:prstGeom>
        </p:spPr>
        <p:txBody>
          <a:bodyPr spcFirstLastPara="1" wrap="square" lIns="0" tIns="0" rIns="0" bIns="0" anchor="ctr"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561" name="Google Shape;561;p21"/>
          <p:cNvSpPr txBox="1">
            <a:spLocks noGrp="1"/>
          </p:cNvSpPr>
          <p:nvPr>
            <p:ph type="subTitle" idx="30"/>
          </p:nvPr>
        </p:nvSpPr>
        <p:spPr>
          <a:xfrm>
            <a:off x="5203540" y="3376250"/>
            <a:ext cx="101700" cy="320100"/>
          </a:xfrm>
          <a:prstGeom prst="rect">
            <a:avLst/>
          </a:prstGeom>
          <a:ln>
            <a:noFill/>
          </a:ln>
        </p:spPr>
        <p:txBody>
          <a:bodyPr spcFirstLastPara="1" wrap="square" lIns="0" tIns="0" rIns="0" bIns="0" anchor="ctr" anchorCtr="0">
            <a:noAutofit/>
          </a:bodyPr>
          <a:lstStyle>
            <a:lvl1pPr lvl="0" algn="ctr" rtl="0">
              <a:spcBef>
                <a:spcPts val="0"/>
              </a:spcBef>
              <a:spcAft>
                <a:spcPts val="0"/>
              </a:spcAft>
              <a:buClr>
                <a:schemeClr val="accent3"/>
              </a:buClr>
              <a:buSzPts val="1000"/>
              <a:buNone/>
              <a:defRPr sz="1000" b="1">
                <a:solidFill>
                  <a:schemeClr val="accent3"/>
                </a:solidFill>
              </a:defRPr>
            </a:lvl1pPr>
            <a:lvl2pPr lvl="1" algn="ctr" rtl="0">
              <a:spcBef>
                <a:spcPts val="0"/>
              </a:spcBef>
              <a:spcAft>
                <a:spcPts val="0"/>
              </a:spcAft>
              <a:buClr>
                <a:schemeClr val="accent3"/>
              </a:buClr>
              <a:buSzPts val="1000"/>
              <a:buNone/>
              <a:defRPr sz="1000" b="1">
                <a:solidFill>
                  <a:schemeClr val="accent3"/>
                </a:solidFill>
              </a:defRPr>
            </a:lvl2pPr>
            <a:lvl3pPr lvl="2" algn="ctr" rtl="0">
              <a:spcBef>
                <a:spcPts val="0"/>
              </a:spcBef>
              <a:spcAft>
                <a:spcPts val="0"/>
              </a:spcAft>
              <a:buClr>
                <a:schemeClr val="accent3"/>
              </a:buClr>
              <a:buSzPts val="1000"/>
              <a:buNone/>
              <a:defRPr sz="1000" b="1">
                <a:solidFill>
                  <a:schemeClr val="accent3"/>
                </a:solidFill>
              </a:defRPr>
            </a:lvl3pPr>
            <a:lvl4pPr lvl="3" algn="ctr" rtl="0">
              <a:spcBef>
                <a:spcPts val="0"/>
              </a:spcBef>
              <a:spcAft>
                <a:spcPts val="0"/>
              </a:spcAft>
              <a:buClr>
                <a:schemeClr val="accent3"/>
              </a:buClr>
              <a:buSzPts val="1000"/>
              <a:buNone/>
              <a:defRPr sz="1000" b="1">
                <a:solidFill>
                  <a:schemeClr val="accent3"/>
                </a:solidFill>
              </a:defRPr>
            </a:lvl4pPr>
            <a:lvl5pPr lvl="4" algn="ctr" rtl="0">
              <a:spcBef>
                <a:spcPts val="0"/>
              </a:spcBef>
              <a:spcAft>
                <a:spcPts val="0"/>
              </a:spcAft>
              <a:buClr>
                <a:schemeClr val="accent3"/>
              </a:buClr>
              <a:buSzPts val="1000"/>
              <a:buNone/>
              <a:defRPr sz="1000" b="1">
                <a:solidFill>
                  <a:schemeClr val="accent3"/>
                </a:solidFill>
              </a:defRPr>
            </a:lvl5pPr>
            <a:lvl6pPr lvl="5" algn="ctr" rtl="0">
              <a:spcBef>
                <a:spcPts val="0"/>
              </a:spcBef>
              <a:spcAft>
                <a:spcPts val="0"/>
              </a:spcAft>
              <a:buClr>
                <a:schemeClr val="accent3"/>
              </a:buClr>
              <a:buSzPts val="1000"/>
              <a:buNone/>
              <a:defRPr sz="1000" b="1">
                <a:solidFill>
                  <a:schemeClr val="accent3"/>
                </a:solidFill>
              </a:defRPr>
            </a:lvl6pPr>
            <a:lvl7pPr lvl="6" algn="ctr" rtl="0">
              <a:spcBef>
                <a:spcPts val="0"/>
              </a:spcBef>
              <a:spcAft>
                <a:spcPts val="0"/>
              </a:spcAft>
              <a:buClr>
                <a:schemeClr val="accent3"/>
              </a:buClr>
              <a:buSzPts val="1000"/>
              <a:buNone/>
              <a:defRPr sz="1000" b="1">
                <a:solidFill>
                  <a:schemeClr val="accent3"/>
                </a:solidFill>
              </a:defRPr>
            </a:lvl7pPr>
            <a:lvl8pPr lvl="7" algn="ctr" rtl="0">
              <a:spcBef>
                <a:spcPts val="0"/>
              </a:spcBef>
              <a:spcAft>
                <a:spcPts val="0"/>
              </a:spcAft>
              <a:buClr>
                <a:schemeClr val="accent3"/>
              </a:buClr>
              <a:buSzPts val="1000"/>
              <a:buNone/>
              <a:defRPr sz="1000" b="1">
                <a:solidFill>
                  <a:schemeClr val="accent3"/>
                </a:solidFill>
              </a:defRPr>
            </a:lvl8pPr>
            <a:lvl9pPr lvl="8" algn="ctr" rtl="0">
              <a:spcBef>
                <a:spcPts val="0"/>
              </a:spcBef>
              <a:spcAft>
                <a:spcPts val="0"/>
              </a:spcAft>
              <a:buClr>
                <a:schemeClr val="accent3"/>
              </a:buClr>
              <a:buSzPts val="1000"/>
              <a:buNone/>
              <a:defRPr sz="1000" b="1">
                <a:solidFill>
                  <a:schemeClr val="accent3"/>
                </a:solidFill>
              </a:defRPr>
            </a:lvl9pPr>
          </a:lstStyle>
          <a:p>
            <a:endParaRPr/>
          </a:p>
        </p:txBody>
      </p:sp>
      <p:sp>
        <p:nvSpPr>
          <p:cNvPr id="562" name="Google Shape;562;p21"/>
          <p:cNvSpPr txBox="1">
            <a:spLocks noGrp="1"/>
          </p:cNvSpPr>
          <p:nvPr>
            <p:ph type="subTitle" idx="31"/>
          </p:nvPr>
        </p:nvSpPr>
        <p:spPr>
          <a:xfrm>
            <a:off x="5444401" y="4079975"/>
            <a:ext cx="3291900" cy="320100"/>
          </a:xfrm>
          <a:prstGeom prst="rect">
            <a:avLst/>
          </a:prstGeom>
        </p:spPr>
        <p:txBody>
          <a:bodyPr spcFirstLastPara="1" wrap="square" lIns="0" tIns="0" rIns="0" bIns="0" anchor="ctr"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563" name="Google Shape;563;p21"/>
          <p:cNvSpPr txBox="1">
            <a:spLocks noGrp="1"/>
          </p:cNvSpPr>
          <p:nvPr>
            <p:ph type="subTitle" idx="32"/>
          </p:nvPr>
        </p:nvSpPr>
        <p:spPr>
          <a:xfrm>
            <a:off x="4838900" y="4079975"/>
            <a:ext cx="365700" cy="320100"/>
          </a:xfrm>
          <a:prstGeom prst="rect">
            <a:avLst/>
          </a:prstGeom>
        </p:spPr>
        <p:txBody>
          <a:bodyPr spcFirstLastPara="1" wrap="square" lIns="0" tIns="0" rIns="0" bIns="0" anchor="ctr"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564" name="Google Shape;564;p21"/>
          <p:cNvSpPr txBox="1">
            <a:spLocks noGrp="1"/>
          </p:cNvSpPr>
          <p:nvPr>
            <p:ph type="subTitle" idx="33"/>
          </p:nvPr>
        </p:nvSpPr>
        <p:spPr>
          <a:xfrm>
            <a:off x="5203540" y="4079975"/>
            <a:ext cx="101700" cy="320100"/>
          </a:xfrm>
          <a:prstGeom prst="rect">
            <a:avLst/>
          </a:prstGeom>
          <a:ln>
            <a:noFill/>
          </a:ln>
        </p:spPr>
        <p:txBody>
          <a:bodyPr spcFirstLastPara="1" wrap="square" lIns="0" tIns="0" rIns="0" bIns="0" anchor="ctr" anchorCtr="0">
            <a:noAutofit/>
          </a:bodyPr>
          <a:lstStyle>
            <a:lvl1pPr lvl="0" algn="ctr" rtl="0">
              <a:spcBef>
                <a:spcPts val="0"/>
              </a:spcBef>
              <a:spcAft>
                <a:spcPts val="0"/>
              </a:spcAft>
              <a:buClr>
                <a:schemeClr val="accent3"/>
              </a:buClr>
              <a:buSzPts val="1000"/>
              <a:buNone/>
              <a:defRPr sz="1000" b="1">
                <a:solidFill>
                  <a:schemeClr val="accent3"/>
                </a:solidFill>
              </a:defRPr>
            </a:lvl1pPr>
            <a:lvl2pPr lvl="1" algn="ctr" rtl="0">
              <a:spcBef>
                <a:spcPts val="0"/>
              </a:spcBef>
              <a:spcAft>
                <a:spcPts val="0"/>
              </a:spcAft>
              <a:buClr>
                <a:schemeClr val="accent3"/>
              </a:buClr>
              <a:buSzPts val="1000"/>
              <a:buNone/>
              <a:defRPr sz="1000" b="1">
                <a:solidFill>
                  <a:schemeClr val="accent3"/>
                </a:solidFill>
              </a:defRPr>
            </a:lvl2pPr>
            <a:lvl3pPr lvl="2" algn="ctr" rtl="0">
              <a:spcBef>
                <a:spcPts val="0"/>
              </a:spcBef>
              <a:spcAft>
                <a:spcPts val="0"/>
              </a:spcAft>
              <a:buClr>
                <a:schemeClr val="accent3"/>
              </a:buClr>
              <a:buSzPts val="1000"/>
              <a:buNone/>
              <a:defRPr sz="1000" b="1">
                <a:solidFill>
                  <a:schemeClr val="accent3"/>
                </a:solidFill>
              </a:defRPr>
            </a:lvl3pPr>
            <a:lvl4pPr lvl="3" algn="ctr" rtl="0">
              <a:spcBef>
                <a:spcPts val="0"/>
              </a:spcBef>
              <a:spcAft>
                <a:spcPts val="0"/>
              </a:spcAft>
              <a:buClr>
                <a:schemeClr val="accent3"/>
              </a:buClr>
              <a:buSzPts val="1000"/>
              <a:buNone/>
              <a:defRPr sz="1000" b="1">
                <a:solidFill>
                  <a:schemeClr val="accent3"/>
                </a:solidFill>
              </a:defRPr>
            </a:lvl4pPr>
            <a:lvl5pPr lvl="4" algn="ctr" rtl="0">
              <a:spcBef>
                <a:spcPts val="0"/>
              </a:spcBef>
              <a:spcAft>
                <a:spcPts val="0"/>
              </a:spcAft>
              <a:buClr>
                <a:schemeClr val="accent3"/>
              </a:buClr>
              <a:buSzPts val="1000"/>
              <a:buNone/>
              <a:defRPr sz="1000" b="1">
                <a:solidFill>
                  <a:schemeClr val="accent3"/>
                </a:solidFill>
              </a:defRPr>
            </a:lvl5pPr>
            <a:lvl6pPr lvl="5" algn="ctr" rtl="0">
              <a:spcBef>
                <a:spcPts val="0"/>
              </a:spcBef>
              <a:spcAft>
                <a:spcPts val="0"/>
              </a:spcAft>
              <a:buClr>
                <a:schemeClr val="accent3"/>
              </a:buClr>
              <a:buSzPts val="1000"/>
              <a:buNone/>
              <a:defRPr sz="1000" b="1">
                <a:solidFill>
                  <a:schemeClr val="accent3"/>
                </a:solidFill>
              </a:defRPr>
            </a:lvl6pPr>
            <a:lvl7pPr lvl="6" algn="ctr" rtl="0">
              <a:spcBef>
                <a:spcPts val="0"/>
              </a:spcBef>
              <a:spcAft>
                <a:spcPts val="0"/>
              </a:spcAft>
              <a:buClr>
                <a:schemeClr val="accent3"/>
              </a:buClr>
              <a:buSzPts val="1000"/>
              <a:buNone/>
              <a:defRPr sz="1000" b="1">
                <a:solidFill>
                  <a:schemeClr val="accent3"/>
                </a:solidFill>
              </a:defRPr>
            </a:lvl7pPr>
            <a:lvl8pPr lvl="7" algn="ctr" rtl="0">
              <a:spcBef>
                <a:spcPts val="0"/>
              </a:spcBef>
              <a:spcAft>
                <a:spcPts val="0"/>
              </a:spcAft>
              <a:buClr>
                <a:schemeClr val="accent3"/>
              </a:buClr>
              <a:buSzPts val="1000"/>
              <a:buNone/>
              <a:defRPr sz="1000" b="1">
                <a:solidFill>
                  <a:schemeClr val="accent3"/>
                </a:solidFill>
              </a:defRPr>
            </a:lvl8pPr>
            <a:lvl9pPr lvl="8" algn="ctr" rtl="0">
              <a:spcBef>
                <a:spcPts val="0"/>
              </a:spcBef>
              <a:spcAft>
                <a:spcPts val="0"/>
              </a:spcAft>
              <a:buClr>
                <a:schemeClr val="accent3"/>
              </a:buClr>
              <a:buSzPts val="1000"/>
              <a:buNone/>
              <a:defRPr sz="1000" b="1">
                <a:solidFill>
                  <a:schemeClr val="accent3"/>
                </a:solidFill>
              </a:defRPr>
            </a:lvl9pPr>
          </a:lstStyle>
          <a:p>
            <a:endParaRPr/>
          </a:p>
        </p:txBody>
      </p:sp>
      <p:pic>
        <p:nvPicPr>
          <p:cNvPr id="565" name="Google Shape;565;p21"/>
          <p:cNvPicPr preferRelativeResize="0"/>
          <p:nvPr/>
        </p:nvPicPr>
        <p:blipFill>
          <a:blip r:embed="rId2">
            <a:alphaModFix/>
          </a:blip>
          <a:stretch>
            <a:fillRect/>
          </a:stretch>
        </p:blipFill>
        <p:spPr>
          <a:xfrm>
            <a:off x="0" y="5108251"/>
            <a:ext cx="9144000" cy="381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518">
          <p15:clr>
            <a:srgbClr val="FA7B17"/>
          </p15:clr>
        </p15:guide>
        <p15:guide id="2" orient="horz" pos="3070">
          <p15:clr>
            <a:srgbClr val="FA7B17"/>
          </p15:clr>
        </p15:guide>
        <p15:guide id="3" pos="259">
          <p15:clr>
            <a:srgbClr val="FA7B17"/>
          </p15:clr>
        </p15:guide>
        <p15:guide id="4" pos="5501">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Cover - Imagery">
  <p:cSld name="Title 1_2">
    <p:spTree>
      <p:nvGrpSpPr>
        <p:cNvPr id="1" name="Shape 38"/>
        <p:cNvGrpSpPr/>
        <p:nvPr/>
      </p:nvGrpSpPr>
      <p:grpSpPr>
        <a:xfrm>
          <a:off x="0" y="0"/>
          <a:ext cx="0" cy="0"/>
          <a:chOff x="0" y="0"/>
          <a:chExt cx="0" cy="0"/>
        </a:xfrm>
      </p:grpSpPr>
      <p:sp>
        <p:nvSpPr>
          <p:cNvPr id="39" name="Google Shape;39;p4"/>
          <p:cNvSpPr>
            <a:spLocks noGrp="1"/>
          </p:cNvSpPr>
          <p:nvPr>
            <p:ph type="pic" idx="2"/>
          </p:nvPr>
        </p:nvSpPr>
        <p:spPr>
          <a:xfrm>
            <a:off x="6686325" y="2685800"/>
            <a:ext cx="4934400" cy="4934400"/>
          </a:xfrm>
          <a:prstGeom prst="pie">
            <a:avLst>
              <a:gd name="adj1" fmla="val 10793211"/>
              <a:gd name="adj2" fmla="val 16206727"/>
            </a:avLst>
          </a:prstGeom>
          <a:noFill/>
          <a:ln>
            <a:noFill/>
          </a:ln>
        </p:spPr>
      </p:sp>
      <p:sp>
        <p:nvSpPr>
          <p:cNvPr id="40" name="Google Shape;40;p4"/>
          <p:cNvSpPr/>
          <p:nvPr/>
        </p:nvSpPr>
        <p:spPr>
          <a:xfrm>
            <a:off x="1" y="1"/>
            <a:ext cx="758283" cy="760876"/>
          </a:xfrm>
          <a:custGeom>
            <a:avLst/>
            <a:gdLst/>
            <a:ahLst/>
            <a:cxnLst/>
            <a:rect l="l" t="t" r="r" b="b"/>
            <a:pathLst>
              <a:path w="1011044" h="1014501" extrusionOk="0">
                <a:moveTo>
                  <a:pt x="195109" y="993405"/>
                </a:moveTo>
                <a:lnTo>
                  <a:pt x="200634" y="994520"/>
                </a:lnTo>
                <a:lnTo>
                  <a:pt x="183296" y="997616"/>
                </a:lnTo>
                <a:lnTo>
                  <a:pt x="187163" y="995009"/>
                </a:lnTo>
                <a:cubicBezTo>
                  <a:pt x="189606" y="993976"/>
                  <a:pt x="192291" y="993405"/>
                  <a:pt x="195109" y="993405"/>
                </a:cubicBezTo>
                <a:close/>
                <a:moveTo>
                  <a:pt x="146332" y="993405"/>
                </a:moveTo>
                <a:cubicBezTo>
                  <a:pt x="151969" y="993405"/>
                  <a:pt x="157072" y="995690"/>
                  <a:pt x="160766" y="999383"/>
                </a:cubicBezTo>
                <a:lnTo>
                  <a:pt x="161636" y="1001484"/>
                </a:lnTo>
                <a:lnTo>
                  <a:pt x="153987" y="1002850"/>
                </a:lnTo>
                <a:lnTo>
                  <a:pt x="129155" y="1006006"/>
                </a:lnTo>
                <a:lnTo>
                  <a:pt x="131898" y="999383"/>
                </a:lnTo>
                <a:cubicBezTo>
                  <a:pt x="135592" y="995690"/>
                  <a:pt x="140695" y="993405"/>
                  <a:pt x="146332" y="993405"/>
                </a:cubicBezTo>
                <a:close/>
                <a:moveTo>
                  <a:pt x="97555" y="993405"/>
                </a:moveTo>
                <a:cubicBezTo>
                  <a:pt x="103192" y="993405"/>
                  <a:pt x="108295" y="995690"/>
                  <a:pt x="111989" y="999383"/>
                </a:cubicBezTo>
                <a:lnTo>
                  <a:pt x="115453" y="1007747"/>
                </a:lnTo>
                <a:lnTo>
                  <a:pt x="103384" y="1009281"/>
                </a:lnTo>
                <a:lnTo>
                  <a:pt x="78229" y="1011193"/>
                </a:lnTo>
                <a:lnTo>
                  <a:pt x="83121" y="999383"/>
                </a:lnTo>
                <a:cubicBezTo>
                  <a:pt x="86815" y="995690"/>
                  <a:pt x="91918" y="993405"/>
                  <a:pt x="97555" y="993405"/>
                </a:cubicBezTo>
                <a:close/>
                <a:moveTo>
                  <a:pt x="48778" y="993405"/>
                </a:moveTo>
                <a:cubicBezTo>
                  <a:pt x="54415" y="993405"/>
                  <a:pt x="59518" y="995690"/>
                  <a:pt x="63212" y="999383"/>
                </a:cubicBezTo>
                <a:lnTo>
                  <a:pt x="68413" y="1011940"/>
                </a:lnTo>
                <a:lnTo>
                  <a:pt x="52033" y="1013185"/>
                </a:lnTo>
                <a:lnTo>
                  <a:pt x="28379" y="1013783"/>
                </a:lnTo>
                <a:lnTo>
                  <a:pt x="34344" y="999383"/>
                </a:lnTo>
                <a:cubicBezTo>
                  <a:pt x="38038" y="995690"/>
                  <a:pt x="43141" y="993405"/>
                  <a:pt x="48778" y="993405"/>
                </a:cubicBezTo>
                <a:close/>
                <a:moveTo>
                  <a:pt x="2" y="993405"/>
                </a:moveTo>
                <a:cubicBezTo>
                  <a:pt x="11275" y="993405"/>
                  <a:pt x="20414" y="1002544"/>
                  <a:pt x="20414" y="1013818"/>
                </a:cubicBezTo>
                <a:lnTo>
                  <a:pt x="20344" y="1013987"/>
                </a:lnTo>
                <a:lnTo>
                  <a:pt x="0" y="1014501"/>
                </a:lnTo>
                <a:lnTo>
                  <a:pt x="0" y="993406"/>
                </a:lnTo>
                <a:close/>
                <a:moveTo>
                  <a:pt x="341440" y="939317"/>
                </a:moveTo>
                <a:cubicBezTo>
                  <a:pt x="347077" y="939317"/>
                  <a:pt x="352180" y="941602"/>
                  <a:pt x="355875" y="945296"/>
                </a:cubicBezTo>
                <a:lnTo>
                  <a:pt x="357150" y="948375"/>
                </a:lnTo>
                <a:lnTo>
                  <a:pt x="321699" y="961350"/>
                </a:lnTo>
                <a:lnTo>
                  <a:pt x="321028" y="959730"/>
                </a:lnTo>
                <a:cubicBezTo>
                  <a:pt x="321028" y="948456"/>
                  <a:pt x="330166" y="939317"/>
                  <a:pt x="341440" y="939317"/>
                </a:cubicBezTo>
                <a:close/>
                <a:moveTo>
                  <a:pt x="292663" y="939317"/>
                </a:moveTo>
                <a:cubicBezTo>
                  <a:pt x="303937" y="939317"/>
                  <a:pt x="313076" y="948456"/>
                  <a:pt x="313076" y="959730"/>
                </a:cubicBezTo>
                <a:lnTo>
                  <a:pt x="310744" y="965360"/>
                </a:lnTo>
                <a:lnTo>
                  <a:pt x="300683" y="969042"/>
                </a:lnTo>
                <a:lnTo>
                  <a:pt x="279538" y="975046"/>
                </a:lnTo>
                <a:lnTo>
                  <a:pt x="278229" y="974164"/>
                </a:lnTo>
                <a:cubicBezTo>
                  <a:pt x="274535" y="970470"/>
                  <a:pt x="272251" y="965367"/>
                  <a:pt x="272251" y="959730"/>
                </a:cubicBezTo>
                <a:cubicBezTo>
                  <a:pt x="272251" y="948456"/>
                  <a:pt x="281389" y="939317"/>
                  <a:pt x="292663" y="939317"/>
                </a:cubicBezTo>
                <a:close/>
                <a:moveTo>
                  <a:pt x="243886" y="939317"/>
                </a:moveTo>
                <a:cubicBezTo>
                  <a:pt x="255160" y="939317"/>
                  <a:pt x="264299" y="948456"/>
                  <a:pt x="264299" y="959730"/>
                </a:cubicBezTo>
                <a:cubicBezTo>
                  <a:pt x="264299" y="971004"/>
                  <a:pt x="255160" y="980143"/>
                  <a:pt x="243886" y="980143"/>
                </a:cubicBezTo>
                <a:cubicBezTo>
                  <a:pt x="232612" y="980143"/>
                  <a:pt x="223473" y="971004"/>
                  <a:pt x="223473" y="959730"/>
                </a:cubicBezTo>
                <a:cubicBezTo>
                  <a:pt x="223473" y="948456"/>
                  <a:pt x="232612" y="939317"/>
                  <a:pt x="243886" y="939317"/>
                </a:cubicBezTo>
                <a:close/>
                <a:moveTo>
                  <a:pt x="195109" y="939317"/>
                </a:moveTo>
                <a:cubicBezTo>
                  <a:pt x="206383" y="939317"/>
                  <a:pt x="215522" y="948456"/>
                  <a:pt x="215522" y="959730"/>
                </a:cubicBezTo>
                <a:cubicBezTo>
                  <a:pt x="215522" y="971004"/>
                  <a:pt x="206383" y="980143"/>
                  <a:pt x="195109" y="980143"/>
                </a:cubicBezTo>
                <a:cubicBezTo>
                  <a:pt x="183835" y="980143"/>
                  <a:pt x="174696" y="971004"/>
                  <a:pt x="174696" y="959730"/>
                </a:cubicBezTo>
                <a:cubicBezTo>
                  <a:pt x="174696" y="948456"/>
                  <a:pt x="183835" y="939317"/>
                  <a:pt x="195109" y="939317"/>
                </a:cubicBezTo>
                <a:close/>
                <a:moveTo>
                  <a:pt x="146332" y="939317"/>
                </a:moveTo>
                <a:cubicBezTo>
                  <a:pt x="157606" y="939317"/>
                  <a:pt x="166745" y="948456"/>
                  <a:pt x="166745" y="959730"/>
                </a:cubicBezTo>
                <a:cubicBezTo>
                  <a:pt x="166745" y="971004"/>
                  <a:pt x="157606" y="980143"/>
                  <a:pt x="146332" y="980143"/>
                </a:cubicBezTo>
                <a:cubicBezTo>
                  <a:pt x="135058" y="980143"/>
                  <a:pt x="125919" y="971004"/>
                  <a:pt x="125919" y="959730"/>
                </a:cubicBezTo>
                <a:cubicBezTo>
                  <a:pt x="125919" y="948456"/>
                  <a:pt x="135058" y="939317"/>
                  <a:pt x="146332" y="939317"/>
                </a:cubicBezTo>
                <a:close/>
                <a:moveTo>
                  <a:pt x="97555" y="939317"/>
                </a:moveTo>
                <a:cubicBezTo>
                  <a:pt x="108829" y="939317"/>
                  <a:pt x="117968" y="948456"/>
                  <a:pt x="117968" y="959730"/>
                </a:cubicBezTo>
                <a:cubicBezTo>
                  <a:pt x="117968" y="971004"/>
                  <a:pt x="108829" y="980143"/>
                  <a:pt x="97555" y="980143"/>
                </a:cubicBezTo>
                <a:cubicBezTo>
                  <a:pt x="86281" y="980143"/>
                  <a:pt x="77142" y="971004"/>
                  <a:pt x="77142" y="959730"/>
                </a:cubicBezTo>
                <a:cubicBezTo>
                  <a:pt x="77142" y="948456"/>
                  <a:pt x="86281" y="939317"/>
                  <a:pt x="97555" y="939317"/>
                </a:cubicBezTo>
                <a:close/>
                <a:moveTo>
                  <a:pt x="48778" y="939317"/>
                </a:moveTo>
                <a:cubicBezTo>
                  <a:pt x="60052" y="939317"/>
                  <a:pt x="69191" y="948456"/>
                  <a:pt x="69191" y="959730"/>
                </a:cubicBezTo>
                <a:cubicBezTo>
                  <a:pt x="69191" y="971004"/>
                  <a:pt x="60052" y="980143"/>
                  <a:pt x="48778" y="980143"/>
                </a:cubicBezTo>
                <a:cubicBezTo>
                  <a:pt x="37504" y="980143"/>
                  <a:pt x="28365" y="971004"/>
                  <a:pt x="28365" y="959730"/>
                </a:cubicBezTo>
                <a:cubicBezTo>
                  <a:pt x="28365" y="948456"/>
                  <a:pt x="37504" y="939317"/>
                  <a:pt x="48778" y="939317"/>
                </a:cubicBezTo>
                <a:close/>
                <a:moveTo>
                  <a:pt x="2" y="939317"/>
                </a:moveTo>
                <a:cubicBezTo>
                  <a:pt x="11275" y="939317"/>
                  <a:pt x="20414" y="948456"/>
                  <a:pt x="20414" y="959730"/>
                </a:cubicBezTo>
                <a:cubicBezTo>
                  <a:pt x="20414" y="971004"/>
                  <a:pt x="11275" y="980143"/>
                  <a:pt x="2" y="980143"/>
                </a:cubicBezTo>
                <a:lnTo>
                  <a:pt x="0" y="980142"/>
                </a:lnTo>
                <a:lnTo>
                  <a:pt x="0" y="939318"/>
                </a:lnTo>
                <a:close/>
                <a:moveTo>
                  <a:pt x="487772" y="885231"/>
                </a:moveTo>
                <a:lnTo>
                  <a:pt x="492351" y="886155"/>
                </a:lnTo>
                <a:lnTo>
                  <a:pt x="481971" y="892462"/>
                </a:lnTo>
                <a:lnTo>
                  <a:pt x="470537" y="897969"/>
                </a:lnTo>
                <a:lnTo>
                  <a:pt x="473337" y="891210"/>
                </a:lnTo>
                <a:cubicBezTo>
                  <a:pt x="477032" y="887516"/>
                  <a:pt x="482135" y="885231"/>
                  <a:pt x="487772" y="885231"/>
                </a:cubicBezTo>
                <a:close/>
                <a:moveTo>
                  <a:pt x="438994" y="885231"/>
                </a:moveTo>
                <a:cubicBezTo>
                  <a:pt x="444631" y="885231"/>
                  <a:pt x="449734" y="887516"/>
                  <a:pt x="453429" y="891210"/>
                </a:cubicBezTo>
                <a:lnTo>
                  <a:pt x="458609" y="903716"/>
                </a:lnTo>
                <a:lnTo>
                  <a:pt x="424595" y="920101"/>
                </a:lnTo>
                <a:lnTo>
                  <a:pt x="424560" y="920078"/>
                </a:lnTo>
                <a:cubicBezTo>
                  <a:pt x="420867" y="916384"/>
                  <a:pt x="418582" y="911281"/>
                  <a:pt x="418582" y="905644"/>
                </a:cubicBezTo>
                <a:cubicBezTo>
                  <a:pt x="418582" y="894370"/>
                  <a:pt x="427721" y="885231"/>
                  <a:pt x="438994" y="885231"/>
                </a:cubicBezTo>
                <a:close/>
                <a:moveTo>
                  <a:pt x="390217" y="885231"/>
                </a:moveTo>
                <a:cubicBezTo>
                  <a:pt x="401491" y="885231"/>
                  <a:pt x="410630" y="894370"/>
                  <a:pt x="410630" y="905644"/>
                </a:cubicBezTo>
                <a:cubicBezTo>
                  <a:pt x="410630" y="916917"/>
                  <a:pt x="401491" y="926056"/>
                  <a:pt x="390217" y="926056"/>
                </a:cubicBezTo>
                <a:cubicBezTo>
                  <a:pt x="378944" y="926056"/>
                  <a:pt x="369805" y="916917"/>
                  <a:pt x="369805" y="905644"/>
                </a:cubicBezTo>
                <a:cubicBezTo>
                  <a:pt x="369805" y="894370"/>
                  <a:pt x="378944" y="885231"/>
                  <a:pt x="390217" y="885231"/>
                </a:cubicBezTo>
                <a:close/>
                <a:moveTo>
                  <a:pt x="341440" y="885231"/>
                </a:moveTo>
                <a:cubicBezTo>
                  <a:pt x="352714" y="885231"/>
                  <a:pt x="361853" y="894370"/>
                  <a:pt x="361853" y="905644"/>
                </a:cubicBezTo>
                <a:cubicBezTo>
                  <a:pt x="361853" y="916917"/>
                  <a:pt x="352714" y="926056"/>
                  <a:pt x="341440" y="926056"/>
                </a:cubicBezTo>
                <a:cubicBezTo>
                  <a:pt x="330166" y="926056"/>
                  <a:pt x="321028" y="916917"/>
                  <a:pt x="321028" y="905644"/>
                </a:cubicBezTo>
                <a:cubicBezTo>
                  <a:pt x="321028" y="894370"/>
                  <a:pt x="330166" y="885231"/>
                  <a:pt x="341440" y="885231"/>
                </a:cubicBezTo>
                <a:close/>
                <a:moveTo>
                  <a:pt x="292663" y="885231"/>
                </a:moveTo>
                <a:cubicBezTo>
                  <a:pt x="303937" y="885231"/>
                  <a:pt x="313076" y="894370"/>
                  <a:pt x="313076" y="905644"/>
                </a:cubicBezTo>
                <a:cubicBezTo>
                  <a:pt x="313076" y="916917"/>
                  <a:pt x="303937" y="926056"/>
                  <a:pt x="292663" y="926056"/>
                </a:cubicBezTo>
                <a:cubicBezTo>
                  <a:pt x="281389" y="926056"/>
                  <a:pt x="272251" y="916917"/>
                  <a:pt x="272251" y="905644"/>
                </a:cubicBezTo>
                <a:cubicBezTo>
                  <a:pt x="272251" y="894370"/>
                  <a:pt x="281389" y="885231"/>
                  <a:pt x="292663" y="885231"/>
                </a:cubicBezTo>
                <a:close/>
                <a:moveTo>
                  <a:pt x="243886" y="885231"/>
                </a:moveTo>
                <a:cubicBezTo>
                  <a:pt x="255160" y="885231"/>
                  <a:pt x="264299" y="894370"/>
                  <a:pt x="264299" y="905644"/>
                </a:cubicBezTo>
                <a:cubicBezTo>
                  <a:pt x="264299" y="916917"/>
                  <a:pt x="255160" y="926056"/>
                  <a:pt x="243886" y="926056"/>
                </a:cubicBezTo>
                <a:cubicBezTo>
                  <a:pt x="232612" y="926056"/>
                  <a:pt x="223473" y="916917"/>
                  <a:pt x="223473" y="905644"/>
                </a:cubicBezTo>
                <a:cubicBezTo>
                  <a:pt x="223473" y="894370"/>
                  <a:pt x="232612" y="885231"/>
                  <a:pt x="243886" y="885231"/>
                </a:cubicBezTo>
                <a:close/>
                <a:moveTo>
                  <a:pt x="195109" y="885231"/>
                </a:moveTo>
                <a:cubicBezTo>
                  <a:pt x="206383" y="885231"/>
                  <a:pt x="215522" y="894370"/>
                  <a:pt x="215522" y="905644"/>
                </a:cubicBezTo>
                <a:cubicBezTo>
                  <a:pt x="215522" y="916917"/>
                  <a:pt x="206383" y="926056"/>
                  <a:pt x="195109" y="926056"/>
                </a:cubicBezTo>
                <a:cubicBezTo>
                  <a:pt x="183835" y="926056"/>
                  <a:pt x="174696" y="916917"/>
                  <a:pt x="174696" y="905644"/>
                </a:cubicBezTo>
                <a:cubicBezTo>
                  <a:pt x="174696" y="894370"/>
                  <a:pt x="183835" y="885231"/>
                  <a:pt x="195109" y="885231"/>
                </a:cubicBezTo>
                <a:close/>
                <a:moveTo>
                  <a:pt x="146332" y="885231"/>
                </a:moveTo>
                <a:cubicBezTo>
                  <a:pt x="157606" y="885231"/>
                  <a:pt x="166745" y="894370"/>
                  <a:pt x="166745" y="905644"/>
                </a:cubicBezTo>
                <a:cubicBezTo>
                  <a:pt x="166745" y="916917"/>
                  <a:pt x="157606" y="926056"/>
                  <a:pt x="146332" y="926056"/>
                </a:cubicBezTo>
                <a:cubicBezTo>
                  <a:pt x="135058" y="926056"/>
                  <a:pt x="125919" y="916917"/>
                  <a:pt x="125919" y="905644"/>
                </a:cubicBezTo>
                <a:cubicBezTo>
                  <a:pt x="125919" y="894370"/>
                  <a:pt x="135058" y="885231"/>
                  <a:pt x="146332" y="885231"/>
                </a:cubicBezTo>
                <a:close/>
                <a:moveTo>
                  <a:pt x="97555" y="885231"/>
                </a:moveTo>
                <a:cubicBezTo>
                  <a:pt x="108829" y="885231"/>
                  <a:pt x="117968" y="894370"/>
                  <a:pt x="117968" y="905644"/>
                </a:cubicBezTo>
                <a:cubicBezTo>
                  <a:pt x="117968" y="916917"/>
                  <a:pt x="108829" y="926056"/>
                  <a:pt x="97555" y="926056"/>
                </a:cubicBezTo>
                <a:cubicBezTo>
                  <a:pt x="86281" y="926056"/>
                  <a:pt x="77142" y="916917"/>
                  <a:pt x="77142" y="905644"/>
                </a:cubicBezTo>
                <a:cubicBezTo>
                  <a:pt x="77142" y="894370"/>
                  <a:pt x="86281" y="885231"/>
                  <a:pt x="97555" y="885231"/>
                </a:cubicBezTo>
                <a:close/>
                <a:moveTo>
                  <a:pt x="48778" y="885231"/>
                </a:moveTo>
                <a:cubicBezTo>
                  <a:pt x="60052" y="885231"/>
                  <a:pt x="69191" y="894370"/>
                  <a:pt x="69191" y="905644"/>
                </a:cubicBezTo>
                <a:cubicBezTo>
                  <a:pt x="69191" y="916917"/>
                  <a:pt x="60052" y="926056"/>
                  <a:pt x="48778" y="926056"/>
                </a:cubicBezTo>
                <a:cubicBezTo>
                  <a:pt x="37504" y="926056"/>
                  <a:pt x="28365" y="916917"/>
                  <a:pt x="28365" y="905644"/>
                </a:cubicBezTo>
                <a:cubicBezTo>
                  <a:pt x="28365" y="894370"/>
                  <a:pt x="37504" y="885231"/>
                  <a:pt x="48778" y="885231"/>
                </a:cubicBezTo>
                <a:close/>
                <a:moveTo>
                  <a:pt x="2" y="885231"/>
                </a:moveTo>
                <a:cubicBezTo>
                  <a:pt x="11275" y="885231"/>
                  <a:pt x="20414" y="894370"/>
                  <a:pt x="20414" y="905644"/>
                </a:cubicBezTo>
                <a:cubicBezTo>
                  <a:pt x="20414" y="916917"/>
                  <a:pt x="11275" y="926056"/>
                  <a:pt x="2" y="926056"/>
                </a:cubicBezTo>
                <a:lnTo>
                  <a:pt x="0" y="926055"/>
                </a:lnTo>
                <a:lnTo>
                  <a:pt x="0" y="885232"/>
                </a:lnTo>
                <a:close/>
                <a:moveTo>
                  <a:pt x="577493" y="832726"/>
                </a:moveTo>
                <a:lnTo>
                  <a:pt x="570568" y="837904"/>
                </a:lnTo>
                <a:lnTo>
                  <a:pt x="570892" y="837123"/>
                </a:lnTo>
                <a:cubicBezTo>
                  <a:pt x="572738" y="835276"/>
                  <a:pt x="574938" y="833782"/>
                  <a:pt x="577380" y="832749"/>
                </a:cubicBezTo>
                <a:close/>
                <a:moveTo>
                  <a:pt x="536549" y="831145"/>
                </a:moveTo>
                <a:cubicBezTo>
                  <a:pt x="542186" y="831145"/>
                  <a:pt x="547289" y="833430"/>
                  <a:pt x="550983" y="837123"/>
                </a:cubicBezTo>
                <a:lnTo>
                  <a:pt x="555421" y="847839"/>
                </a:lnTo>
                <a:lnTo>
                  <a:pt x="523739" y="867087"/>
                </a:lnTo>
                <a:lnTo>
                  <a:pt x="522114" y="865992"/>
                </a:lnTo>
                <a:cubicBezTo>
                  <a:pt x="518421" y="862298"/>
                  <a:pt x="516136" y="857194"/>
                  <a:pt x="516136" y="851558"/>
                </a:cubicBezTo>
                <a:cubicBezTo>
                  <a:pt x="516136" y="840284"/>
                  <a:pt x="525275" y="831145"/>
                  <a:pt x="536549" y="831145"/>
                </a:cubicBezTo>
                <a:close/>
                <a:moveTo>
                  <a:pt x="487772" y="831145"/>
                </a:moveTo>
                <a:cubicBezTo>
                  <a:pt x="499045" y="831145"/>
                  <a:pt x="508184" y="840284"/>
                  <a:pt x="508184" y="851558"/>
                </a:cubicBezTo>
                <a:cubicBezTo>
                  <a:pt x="508184" y="862831"/>
                  <a:pt x="499045" y="871970"/>
                  <a:pt x="487772" y="871970"/>
                </a:cubicBezTo>
                <a:cubicBezTo>
                  <a:pt x="476498" y="871970"/>
                  <a:pt x="467359" y="862831"/>
                  <a:pt x="467359" y="851558"/>
                </a:cubicBezTo>
                <a:cubicBezTo>
                  <a:pt x="467359" y="840284"/>
                  <a:pt x="476498" y="831145"/>
                  <a:pt x="487772" y="831145"/>
                </a:cubicBezTo>
                <a:close/>
                <a:moveTo>
                  <a:pt x="438994" y="831145"/>
                </a:moveTo>
                <a:cubicBezTo>
                  <a:pt x="450268" y="831145"/>
                  <a:pt x="459407" y="840284"/>
                  <a:pt x="459407" y="851558"/>
                </a:cubicBezTo>
                <a:cubicBezTo>
                  <a:pt x="459407" y="862831"/>
                  <a:pt x="450268" y="871970"/>
                  <a:pt x="438994" y="871970"/>
                </a:cubicBezTo>
                <a:cubicBezTo>
                  <a:pt x="427721" y="871970"/>
                  <a:pt x="418582" y="862831"/>
                  <a:pt x="418582" y="851558"/>
                </a:cubicBezTo>
                <a:cubicBezTo>
                  <a:pt x="418582" y="840284"/>
                  <a:pt x="427721" y="831145"/>
                  <a:pt x="438994" y="831145"/>
                </a:cubicBezTo>
                <a:close/>
                <a:moveTo>
                  <a:pt x="390217" y="831145"/>
                </a:moveTo>
                <a:cubicBezTo>
                  <a:pt x="401491" y="831145"/>
                  <a:pt x="410630" y="840284"/>
                  <a:pt x="410630" y="851558"/>
                </a:cubicBezTo>
                <a:cubicBezTo>
                  <a:pt x="410630" y="862831"/>
                  <a:pt x="401491" y="871970"/>
                  <a:pt x="390217" y="871970"/>
                </a:cubicBezTo>
                <a:cubicBezTo>
                  <a:pt x="378944" y="871970"/>
                  <a:pt x="369805" y="862831"/>
                  <a:pt x="369805" y="851558"/>
                </a:cubicBezTo>
                <a:cubicBezTo>
                  <a:pt x="369805" y="840284"/>
                  <a:pt x="378944" y="831145"/>
                  <a:pt x="390217" y="831145"/>
                </a:cubicBezTo>
                <a:close/>
                <a:moveTo>
                  <a:pt x="341440" y="831145"/>
                </a:moveTo>
                <a:cubicBezTo>
                  <a:pt x="352714" y="831145"/>
                  <a:pt x="361853" y="840284"/>
                  <a:pt x="361853" y="851558"/>
                </a:cubicBezTo>
                <a:cubicBezTo>
                  <a:pt x="361853" y="862831"/>
                  <a:pt x="352714" y="871970"/>
                  <a:pt x="341440" y="871970"/>
                </a:cubicBezTo>
                <a:cubicBezTo>
                  <a:pt x="330166" y="871970"/>
                  <a:pt x="321028" y="862831"/>
                  <a:pt x="321028" y="851558"/>
                </a:cubicBezTo>
                <a:cubicBezTo>
                  <a:pt x="321028" y="840284"/>
                  <a:pt x="330166" y="831145"/>
                  <a:pt x="341440" y="831145"/>
                </a:cubicBezTo>
                <a:close/>
                <a:moveTo>
                  <a:pt x="292663" y="831145"/>
                </a:moveTo>
                <a:cubicBezTo>
                  <a:pt x="303937" y="831145"/>
                  <a:pt x="313076" y="840284"/>
                  <a:pt x="313076" y="851558"/>
                </a:cubicBezTo>
                <a:cubicBezTo>
                  <a:pt x="313076" y="862831"/>
                  <a:pt x="303937" y="871970"/>
                  <a:pt x="292663" y="871970"/>
                </a:cubicBezTo>
                <a:cubicBezTo>
                  <a:pt x="281389" y="871970"/>
                  <a:pt x="272251" y="862831"/>
                  <a:pt x="272251" y="851558"/>
                </a:cubicBezTo>
                <a:cubicBezTo>
                  <a:pt x="272251" y="840284"/>
                  <a:pt x="281389" y="831145"/>
                  <a:pt x="292663" y="831145"/>
                </a:cubicBezTo>
                <a:close/>
                <a:moveTo>
                  <a:pt x="243886" y="831145"/>
                </a:moveTo>
                <a:cubicBezTo>
                  <a:pt x="255160" y="831145"/>
                  <a:pt x="264299" y="840284"/>
                  <a:pt x="264299" y="851558"/>
                </a:cubicBezTo>
                <a:cubicBezTo>
                  <a:pt x="264299" y="862831"/>
                  <a:pt x="255160" y="871970"/>
                  <a:pt x="243886" y="871970"/>
                </a:cubicBezTo>
                <a:cubicBezTo>
                  <a:pt x="232612" y="871970"/>
                  <a:pt x="223473" y="862831"/>
                  <a:pt x="223473" y="851558"/>
                </a:cubicBezTo>
                <a:cubicBezTo>
                  <a:pt x="223473" y="840284"/>
                  <a:pt x="232612" y="831145"/>
                  <a:pt x="243886" y="831145"/>
                </a:cubicBezTo>
                <a:close/>
                <a:moveTo>
                  <a:pt x="195109" y="831145"/>
                </a:moveTo>
                <a:cubicBezTo>
                  <a:pt x="206383" y="831145"/>
                  <a:pt x="215522" y="840284"/>
                  <a:pt x="215522" y="851558"/>
                </a:cubicBezTo>
                <a:cubicBezTo>
                  <a:pt x="215522" y="862831"/>
                  <a:pt x="206383" y="871970"/>
                  <a:pt x="195109" y="871970"/>
                </a:cubicBezTo>
                <a:cubicBezTo>
                  <a:pt x="183835" y="871970"/>
                  <a:pt x="174696" y="862831"/>
                  <a:pt x="174696" y="851558"/>
                </a:cubicBezTo>
                <a:cubicBezTo>
                  <a:pt x="174696" y="840284"/>
                  <a:pt x="183835" y="831145"/>
                  <a:pt x="195109" y="831145"/>
                </a:cubicBezTo>
                <a:close/>
                <a:moveTo>
                  <a:pt x="146332" y="831145"/>
                </a:moveTo>
                <a:cubicBezTo>
                  <a:pt x="157606" y="831145"/>
                  <a:pt x="166745" y="840284"/>
                  <a:pt x="166745" y="851558"/>
                </a:cubicBezTo>
                <a:cubicBezTo>
                  <a:pt x="166745" y="862831"/>
                  <a:pt x="157606" y="871970"/>
                  <a:pt x="146332" y="871970"/>
                </a:cubicBezTo>
                <a:cubicBezTo>
                  <a:pt x="135058" y="871970"/>
                  <a:pt x="125919" y="862831"/>
                  <a:pt x="125919" y="851558"/>
                </a:cubicBezTo>
                <a:cubicBezTo>
                  <a:pt x="125919" y="840284"/>
                  <a:pt x="135058" y="831145"/>
                  <a:pt x="146332" y="831145"/>
                </a:cubicBezTo>
                <a:close/>
                <a:moveTo>
                  <a:pt x="97555" y="831145"/>
                </a:moveTo>
                <a:cubicBezTo>
                  <a:pt x="108829" y="831145"/>
                  <a:pt x="117968" y="840284"/>
                  <a:pt x="117968" y="851558"/>
                </a:cubicBezTo>
                <a:cubicBezTo>
                  <a:pt x="117968" y="862831"/>
                  <a:pt x="108829" y="871970"/>
                  <a:pt x="97555" y="871970"/>
                </a:cubicBezTo>
                <a:cubicBezTo>
                  <a:pt x="86281" y="871970"/>
                  <a:pt x="77142" y="862831"/>
                  <a:pt x="77142" y="851558"/>
                </a:cubicBezTo>
                <a:cubicBezTo>
                  <a:pt x="77142" y="840284"/>
                  <a:pt x="86281" y="831145"/>
                  <a:pt x="97555" y="831145"/>
                </a:cubicBezTo>
                <a:close/>
                <a:moveTo>
                  <a:pt x="48778" y="831145"/>
                </a:moveTo>
                <a:cubicBezTo>
                  <a:pt x="60052" y="831145"/>
                  <a:pt x="69191" y="840284"/>
                  <a:pt x="69191" y="851558"/>
                </a:cubicBezTo>
                <a:cubicBezTo>
                  <a:pt x="69191" y="862831"/>
                  <a:pt x="60052" y="871970"/>
                  <a:pt x="48778" y="871970"/>
                </a:cubicBezTo>
                <a:cubicBezTo>
                  <a:pt x="37504" y="871970"/>
                  <a:pt x="28365" y="862831"/>
                  <a:pt x="28365" y="851558"/>
                </a:cubicBezTo>
                <a:cubicBezTo>
                  <a:pt x="28365" y="840284"/>
                  <a:pt x="37504" y="831145"/>
                  <a:pt x="48778" y="831145"/>
                </a:cubicBezTo>
                <a:close/>
                <a:moveTo>
                  <a:pt x="2" y="831145"/>
                </a:moveTo>
                <a:cubicBezTo>
                  <a:pt x="11275" y="831145"/>
                  <a:pt x="20414" y="840284"/>
                  <a:pt x="20414" y="851558"/>
                </a:cubicBezTo>
                <a:cubicBezTo>
                  <a:pt x="20414" y="862831"/>
                  <a:pt x="11275" y="871970"/>
                  <a:pt x="2" y="871970"/>
                </a:cubicBezTo>
                <a:lnTo>
                  <a:pt x="0" y="871969"/>
                </a:lnTo>
                <a:lnTo>
                  <a:pt x="0" y="831146"/>
                </a:lnTo>
                <a:close/>
                <a:moveTo>
                  <a:pt x="634103" y="777059"/>
                </a:moveTo>
                <a:cubicBezTo>
                  <a:pt x="636921" y="777059"/>
                  <a:pt x="639606" y="777630"/>
                  <a:pt x="642049" y="778663"/>
                </a:cubicBezTo>
                <a:lnTo>
                  <a:pt x="645821" y="781206"/>
                </a:lnTo>
                <a:lnTo>
                  <a:pt x="643181" y="783605"/>
                </a:lnTo>
                <a:lnTo>
                  <a:pt x="616279" y="803722"/>
                </a:lnTo>
                <a:lnTo>
                  <a:pt x="613690" y="797471"/>
                </a:lnTo>
                <a:cubicBezTo>
                  <a:pt x="613690" y="786198"/>
                  <a:pt x="622829" y="777059"/>
                  <a:pt x="634103" y="777059"/>
                </a:cubicBezTo>
                <a:close/>
                <a:moveTo>
                  <a:pt x="585326" y="777059"/>
                </a:moveTo>
                <a:cubicBezTo>
                  <a:pt x="596599" y="777059"/>
                  <a:pt x="605738" y="786198"/>
                  <a:pt x="605738" y="797471"/>
                </a:cubicBezTo>
                <a:cubicBezTo>
                  <a:pt x="605738" y="808745"/>
                  <a:pt x="596599" y="817884"/>
                  <a:pt x="585326" y="817884"/>
                </a:cubicBezTo>
                <a:cubicBezTo>
                  <a:pt x="574052" y="817884"/>
                  <a:pt x="564913" y="808745"/>
                  <a:pt x="564913" y="797471"/>
                </a:cubicBezTo>
                <a:cubicBezTo>
                  <a:pt x="564913" y="786198"/>
                  <a:pt x="574052" y="777059"/>
                  <a:pt x="585326" y="777059"/>
                </a:cubicBezTo>
                <a:close/>
                <a:moveTo>
                  <a:pt x="536549" y="777059"/>
                </a:moveTo>
                <a:cubicBezTo>
                  <a:pt x="547822" y="777059"/>
                  <a:pt x="556961" y="786198"/>
                  <a:pt x="556961" y="797471"/>
                </a:cubicBezTo>
                <a:cubicBezTo>
                  <a:pt x="556961" y="808745"/>
                  <a:pt x="547822" y="817884"/>
                  <a:pt x="536549" y="817884"/>
                </a:cubicBezTo>
                <a:cubicBezTo>
                  <a:pt x="525275" y="817884"/>
                  <a:pt x="516136" y="808745"/>
                  <a:pt x="516136" y="797471"/>
                </a:cubicBezTo>
                <a:cubicBezTo>
                  <a:pt x="516136" y="786198"/>
                  <a:pt x="525275" y="777059"/>
                  <a:pt x="536549" y="777059"/>
                </a:cubicBezTo>
                <a:close/>
                <a:moveTo>
                  <a:pt x="487772" y="777059"/>
                </a:moveTo>
                <a:cubicBezTo>
                  <a:pt x="499045" y="777059"/>
                  <a:pt x="508184" y="786198"/>
                  <a:pt x="508184" y="797471"/>
                </a:cubicBezTo>
                <a:cubicBezTo>
                  <a:pt x="508184" y="808745"/>
                  <a:pt x="499045" y="817884"/>
                  <a:pt x="487772" y="817884"/>
                </a:cubicBezTo>
                <a:cubicBezTo>
                  <a:pt x="476498" y="817884"/>
                  <a:pt x="467359" y="808745"/>
                  <a:pt x="467359" y="797471"/>
                </a:cubicBezTo>
                <a:cubicBezTo>
                  <a:pt x="467359" y="786198"/>
                  <a:pt x="476498" y="777059"/>
                  <a:pt x="487772" y="777059"/>
                </a:cubicBezTo>
                <a:close/>
                <a:moveTo>
                  <a:pt x="438994" y="777059"/>
                </a:moveTo>
                <a:cubicBezTo>
                  <a:pt x="450268" y="777059"/>
                  <a:pt x="459407" y="786198"/>
                  <a:pt x="459407" y="797471"/>
                </a:cubicBezTo>
                <a:cubicBezTo>
                  <a:pt x="459407" y="808745"/>
                  <a:pt x="450268" y="817884"/>
                  <a:pt x="438994" y="817884"/>
                </a:cubicBezTo>
                <a:cubicBezTo>
                  <a:pt x="427721" y="817884"/>
                  <a:pt x="418582" y="808745"/>
                  <a:pt x="418582" y="797471"/>
                </a:cubicBezTo>
                <a:cubicBezTo>
                  <a:pt x="418582" y="786198"/>
                  <a:pt x="427721" y="777059"/>
                  <a:pt x="438994" y="777059"/>
                </a:cubicBezTo>
                <a:close/>
                <a:moveTo>
                  <a:pt x="390217" y="777059"/>
                </a:moveTo>
                <a:cubicBezTo>
                  <a:pt x="401491" y="777059"/>
                  <a:pt x="410630" y="786198"/>
                  <a:pt x="410630" y="797471"/>
                </a:cubicBezTo>
                <a:cubicBezTo>
                  <a:pt x="410630" y="808745"/>
                  <a:pt x="401491" y="817884"/>
                  <a:pt x="390217" y="817884"/>
                </a:cubicBezTo>
                <a:cubicBezTo>
                  <a:pt x="378944" y="817884"/>
                  <a:pt x="369805" y="808745"/>
                  <a:pt x="369805" y="797471"/>
                </a:cubicBezTo>
                <a:cubicBezTo>
                  <a:pt x="369805" y="786198"/>
                  <a:pt x="378944" y="777059"/>
                  <a:pt x="390217" y="777059"/>
                </a:cubicBezTo>
                <a:close/>
                <a:moveTo>
                  <a:pt x="341440" y="777059"/>
                </a:moveTo>
                <a:cubicBezTo>
                  <a:pt x="352714" y="777059"/>
                  <a:pt x="361853" y="786198"/>
                  <a:pt x="361853" y="797471"/>
                </a:cubicBezTo>
                <a:cubicBezTo>
                  <a:pt x="361853" y="808745"/>
                  <a:pt x="352714" y="817884"/>
                  <a:pt x="341440" y="817884"/>
                </a:cubicBezTo>
                <a:cubicBezTo>
                  <a:pt x="330166" y="817884"/>
                  <a:pt x="321028" y="808745"/>
                  <a:pt x="321028" y="797471"/>
                </a:cubicBezTo>
                <a:cubicBezTo>
                  <a:pt x="321028" y="786198"/>
                  <a:pt x="330166" y="777059"/>
                  <a:pt x="341440" y="777059"/>
                </a:cubicBezTo>
                <a:close/>
                <a:moveTo>
                  <a:pt x="292663" y="777059"/>
                </a:moveTo>
                <a:cubicBezTo>
                  <a:pt x="303937" y="777059"/>
                  <a:pt x="313076" y="786198"/>
                  <a:pt x="313076" y="797471"/>
                </a:cubicBezTo>
                <a:cubicBezTo>
                  <a:pt x="313076" y="808745"/>
                  <a:pt x="303937" y="817884"/>
                  <a:pt x="292663" y="817884"/>
                </a:cubicBezTo>
                <a:cubicBezTo>
                  <a:pt x="281389" y="817884"/>
                  <a:pt x="272251" y="808745"/>
                  <a:pt x="272251" y="797471"/>
                </a:cubicBezTo>
                <a:cubicBezTo>
                  <a:pt x="272251" y="786198"/>
                  <a:pt x="281389" y="777059"/>
                  <a:pt x="292663" y="777059"/>
                </a:cubicBezTo>
                <a:close/>
                <a:moveTo>
                  <a:pt x="243886" y="777059"/>
                </a:moveTo>
                <a:cubicBezTo>
                  <a:pt x="255160" y="777059"/>
                  <a:pt x="264299" y="786198"/>
                  <a:pt x="264299" y="797471"/>
                </a:cubicBezTo>
                <a:cubicBezTo>
                  <a:pt x="264299" y="808745"/>
                  <a:pt x="255160" y="817884"/>
                  <a:pt x="243886" y="817884"/>
                </a:cubicBezTo>
                <a:cubicBezTo>
                  <a:pt x="232612" y="817884"/>
                  <a:pt x="223473" y="808745"/>
                  <a:pt x="223473" y="797471"/>
                </a:cubicBezTo>
                <a:cubicBezTo>
                  <a:pt x="223473" y="786198"/>
                  <a:pt x="232612" y="777059"/>
                  <a:pt x="243886" y="777059"/>
                </a:cubicBezTo>
                <a:close/>
                <a:moveTo>
                  <a:pt x="195109" y="777059"/>
                </a:moveTo>
                <a:cubicBezTo>
                  <a:pt x="206383" y="777059"/>
                  <a:pt x="215522" y="786198"/>
                  <a:pt x="215522" y="797471"/>
                </a:cubicBezTo>
                <a:cubicBezTo>
                  <a:pt x="215522" y="808745"/>
                  <a:pt x="206383" y="817884"/>
                  <a:pt x="195109" y="817884"/>
                </a:cubicBezTo>
                <a:cubicBezTo>
                  <a:pt x="183835" y="817884"/>
                  <a:pt x="174696" y="808745"/>
                  <a:pt x="174696" y="797471"/>
                </a:cubicBezTo>
                <a:cubicBezTo>
                  <a:pt x="174696" y="786198"/>
                  <a:pt x="183835" y="777059"/>
                  <a:pt x="195109" y="777059"/>
                </a:cubicBezTo>
                <a:close/>
                <a:moveTo>
                  <a:pt x="146332" y="777059"/>
                </a:moveTo>
                <a:cubicBezTo>
                  <a:pt x="157606" y="777059"/>
                  <a:pt x="166745" y="786198"/>
                  <a:pt x="166745" y="797471"/>
                </a:cubicBezTo>
                <a:cubicBezTo>
                  <a:pt x="166745" y="808745"/>
                  <a:pt x="157606" y="817884"/>
                  <a:pt x="146332" y="817884"/>
                </a:cubicBezTo>
                <a:cubicBezTo>
                  <a:pt x="135058" y="817884"/>
                  <a:pt x="125919" y="808745"/>
                  <a:pt x="125919" y="797471"/>
                </a:cubicBezTo>
                <a:cubicBezTo>
                  <a:pt x="125919" y="786198"/>
                  <a:pt x="135058" y="777059"/>
                  <a:pt x="146332" y="777059"/>
                </a:cubicBezTo>
                <a:close/>
                <a:moveTo>
                  <a:pt x="97555" y="777059"/>
                </a:moveTo>
                <a:cubicBezTo>
                  <a:pt x="108829" y="777059"/>
                  <a:pt x="117968" y="786198"/>
                  <a:pt x="117968" y="797471"/>
                </a:cubicBezTo>
                <a:cubicBezTo>
                  <a:pt x="117968" y="808745"/>
                  <a:pt x="108829" y="817884"/>
                  <a:pt x="97555" y="817884"/>
                </a:cubicBezTo>
                <a:cubicBezTo>
                  <a:pt x="86281" y="817884"/>
                  <a:pt x="77142" y="808745"/>
                  <a:pt x="77142" y="797471"/>
                </a:cubicBezTo>
                <a:cubicBezTo>
                  <a:pt x="77142" y="786198"/>
                  <a:pt x="86281" y="777059"/>
                  <a:pt x="97555" y="777059"/>
                </a:cubicBezTo>
                <a:close/>
                <a:moveTo>
                  <a:pt x="48778" y="777059"/>
                </a:moveTo>
                <a:cubicBezTo>
                  <a:pt x="60052" y="777059"/>
                  <a:pt x="69191" y="786198"/>
                  <a:pt x="69191" y="797471"/>
                </a:cubicBezTo>
                <a:cubicBezTo>
                  <a:pt x="69191" y="808745"/>
                  <a:pt x="60052" y="817884"/>
                  <a:pt x="48778" y="817884"/>
                </a:cubicBezTo>
                <a:cubicBezTo>
                  <a:pt x="37504" y="817884"/>
                  <a:pt x="28365" y="808745"/>
                  <a:pt x="28365" y="797471"/>
                </a:cubicBezTo>
                <a:cubicBezTo>
                  <a:pt x="28365" y="786198"/>
                  <a:pt x="37504" y="777059"/>
                  <a:pt x="48778" y="777059"/>
                </a:cubicBezTo>
                <a:close/>
                <a:moveTo>
                  <a:pt x="2" y="777059"/>
                </a:moveTo>
                <a:cubicBezTo>
                  <a:pt x="11275" y="777059"/>
                  <a:pt x="20414" y="786198"/>
                  <a:pt x="20414" y="797471"/>
                </a:cubicBezTo>
                <a:cubicBezTo>
                  <a:pt x="20414" y="808745"/>
                  <a:pt x="11275" y="817884"/>
                  <a:pt x="2" y="817884"/>
                </a:cubicBezTo>
                <a:lnTo>
                  <a:pt x="0" y="817883"/>
                </a:lnTo>
                <a:lnTo>
                  <a:pt x="0" y="777060"/>
                </a:lnTo>
                <a:close/>
                <a:moveTo>
                  <a:pt x="682880" y="722972"/>
                </a:moveTo>
                <a:cubicBezTo>
                  <a:pt x="688517" y="722972"/>
                  <a:pt x="693620" y="725257"/>
                  <a:pt x="697314" y="728951"/>
                </a:cubicBezTo>
                <a:lnTo>
                  <a:pt x="698955" y="732914"/>
                </a:lnTo>
                <a:lnTo>
                  <a:pt x="670229" y="759022"/>
                </a:lnTo>
                <a:lnTo>
                  <a:pt x="668446" y="757819"/>
                </a:lnTo>
                <a:cubicBezTo>
                  <a:pt x="664752" y="754125"/>
                  <a:pt x="662467" y="749022"/>
                  <a:pt x="662467" y="743385"/>
                </a:cubicBezTo>
                <a:cubicBezTo>
                  <a:pt x="662467" y="732111"/>
                  <a:pt x="671606" y="722972"/>
                  <a:pt x="682880" y="722972"/>
                </a:cubicBezTo>
                <a:close/>
                <a:moveTo>
                  <a:pt x="634103" y="722972"/>
                </a:moveTo>
                <a:cubicBezTo>
                  <a:pt x="645377" y="722972"/>
                  <a:pt x="654516" y="732111"/>
                  <a:pt x="654516" y="743385"/>
                </a:cubicBezTo>
                <a:cubicBezTo>
                  <a:pt x="654516" y="754659"/>
                  <a:pt x="645377" y="763798"/>
                  <a:pt x="634103" y="763798"/>
                </a:cubicBezTo>
                <a:cubicBezTo>
                  <a:pt x="622829" y="763798"/>
                  <a:pt x="613690" y="754659"/>
                  <a:pt x="613690" y="743385"/>
                </a:cubicBezTo>
                <a:cubicBezTo>
                  <a:pt x="613690" y="732111"/>
                  <a:pt x="622829" y="722972"/>
                  <a:pt x="634103" y="722972"/>
                </a:cubicBezTo>
                <a:close/>
                <a:moveTo>
                  <a:pt x="585326" y="722972"/>
                </a:moveTo>
                <a:cubicBezTo>
                  <a:pt x="596599" y="722972"/>
                  <a:pt x="605738" y="732111"/>
                  <a:pt x="605738" y="743385"/>
                </a:cubicBezTo>
                <a:cubicBezTo>
                  <a:pt x="605738" y="754659"/>
                  <a:pt x="596599" y="763798"/>
                  <a:pt x="585326" y="763798"/>
                </a:cubicBezTo>
                <a:cubicBezTo>
                  <a:pt x="574052" y="763798"/>
                  <a:pt x="564913" y="754659"/>
                  <a:pt x="564913" y="743385"/>
                </a:cubicBezTo>
                <a:cubicBezTo>
                  <a:pt x="564913" y="732111"/>
                  <a:pt x="574052" y="722972"/>
                  <a:pt x="585326" y="722972"/>
                </a:cubicBezTo>
                <a:close/>
                <a:moveTo>
                  <a:pt x="536549" y="722972"/>
                </a:moveTo>
                <a:cubicBezTo>
                  <a:pt x="547822" y="722972"/>
                  <a:pt x="556961" y="732111"/>
                  <a:pt x="556961" y="743385"/>
                </a:cubicBezTo>
                <a:cubicBezTo>
                  <a:pt x="556961" y="754659"/>
                  <a:pt x="547822" y="763798"/>
                  <a:pt x="536549" y="763798"/>
                </a:cubicBezTo>
                <a:cubicBezTo>
                  <a:pt x="525275" y="763798"/>
                  <a:pt x="516136" y="754659"/>
                  <a:pt x="516136" y="743385"/>
                </a:cubicBezTo>
                <a:cubicBezTo>
                  <a:pt x="516136" y="732111"/>
                  <a:pt x="525275" y="722972"/>
                  <a:pt x="536549" y="722972"/>
                </a:cubicBezTo>
                <a:close/>
                <a:moveTo>
                  <a:pt x="487772" y="722972"/>
                </a:moveTo>
                <a:cubicBezTo>
                  <a:pt x="499045" y="722972"/>
                  <a:pt x="508184" y="732111"/>
                  <a:pt x="508184" y="743385"/>
                </a:cubicBezTo>
                <a:cubicBezTo>
                  <a:pt x="508184" y="754659"/>
                  <a:pt x="499045" y="763798"/>
                  <a:pt x="487772" y="763798"/>
                </a:cubicBezTo>
                <a:cubicBezTo>
                  <a:pt x="476498" y="763798"/>
                  <a:pt x="467359" y="754659"/>
                  <a:pt x="467359" y="743385"/>
                </a:cubicBezTo>
                <a:cubicBezTo>
                  <a:pt x="467359" y="732111"/>
                  <a:pt x="476498" y="722972"/>
                  <a:pt x="487772" y="722972"/>
                </a:cubicBezTo>
                <a:close/>
                <a:moveTo>
                  <a:pt x="438994" y="722972"/>
                </a:moveTo>
                <a:cubicBezTo>
                  <a:pt x="450268" y="722972"/>
                  <a:pt x="459407" y="732111"/>
                  <a:pt x="459407" y="743385"/>
                </a:cubicBezTo>
                <a:cubicBezTo>
                  <a:pt x="459407" y="754659"/>
                  <a:pt x="450268" y="763798"/>
                  <a:pt x="438994" y="763798"/>
                </a:cubicBezTo>
                <a:cubicBezTo>
                  <a:pt x="427721" y="763798"/>
                  <a:pt x="418582" y="754659"/>
                  <a:pt x="418582" y="743385"/>
                </a:cubicBezTo>
                <a:cubicBezTo>
                  <a:pt x="418582" y="732111"/>
                  <a:pt x="427721" y="722972"/>
                  <a:pt x="438994" y="722972"/>
                </a:cubicBezTo>
                <a:close/>
                <a:moveTo>
                  <a:pt x="390217" y="722972"/>
                </a:moveTo>
                <a:cubicBezTo>
                  <a:pt x="401491" y="722972"/>
                  <a:pt x="410630" y="732111"/>
                  <a:pt x="410630" y="743385"/>
                </a:cubicBezTo>
                <a:cubicBezTo>
                  <a:pt x="410630" y="754659"/>
                  <a:pt x="401491" y="763798"/>
                  <a:pt x="390217" y="763798"/>
                </a:cubicBezTo>
                <a:cubicBezTo>
                  <a:pt x="378944" y="763798"/>
                  <a:pt x="369805" y="754659"/>
                  <a:pt x="369805" y="743385"/>
                </a:cubicBezTo>
                <a:cubicBezTo>
                  <a:pt x="369805" y="732111"/>
                  <a:pt x="378944" y="722972"/>
                  <a:pt x="390217" y="722972"/>
                </a:cubicBezTo>
                <a:close/>
                <a:moveTo>
                  <a:pt x="341440" y="722972"/>
                </a:moveTo>
                <a:cubicBezTo>
                  <a:pt x="352714" y="722972"/>
                  <a:pt x="361853" y="732111"/>
                  <a:pt x="361853" y="743385"/>
                </a:cubicBezTo>
                <a:cubicBezTo>
                  <a:pt x="361853" y="754659"/>
                  <a:pt x="352714" y="763798"/>
                  <a:pt x="341440" y="763798"/>
                </a:cubicBezTo>
                <a:cubicBezTo>
                  <a:pt x="330166" y="763798"/>
                  <a:pt x="321028" y="754659"/>
                  <a:pt x="321028" y="743385"/>
                </a:cubicBezTo>
                <a:cubicBezTo>
                  <a:pt x="321028" y="732111"/>
                  <a:pt x="330166" y="722972"/>
                  <a:pt x="341440" y="722972"/>
                </a:cubicBezTo>
                <a:close/>
                <a:moveTo>
                  <a:pt x="292663" y="722972"/>
                </a:moveTo>
                <a:cubicBezTo>
                  <a:pt x="303937" y="722972"/>
                  <a:pt x="313076" y="732111"/>
                  <a:pt x="313076" y="743385"/>
                </a:cubicBezTo>
                <a:cubicBezTo>
                  <a:pt x="313076" y="754659"/>
                  <a:pt x="303937" y="763798"/>
                  <a:pt x="292663" y="763798"/>
                </a:cubicBezTo>
                <a:cubicBezTo>
                  <a:pt x="281389" y="763798"/>
                  <a:pt x="272251" y="754659"/>
                  <a:pt x="272251" y="743385"/>
                </a:cubicBezTo>
                <a:cubicBezTo>
                  <a:pt x="272251" y="732111"/>
                  <a:pt x="281389" y="722972"/>
                  <a:pt x="292663" y="722972"/>
                </a:cubicBezTo>
                <a:close/>
                <a:moveTo>
                  <a:pt x="243886" y="722972"/>
                </a:moveTo>
                <a:cubicBezTo>
                  <a:pt x="255160" y="722972"/>
                  <a:pt x="264299" y="732111"/>
                  <a:pt x="264299" y="743385"/>
                </a:cubicBezTo>
                <a:cubicBezTo>
                  <a:pt x="264299" y="754659"/>
                  <a:pt x="255160" y="763798"/>
                  <a:pt x="243886" y="763798"/>
                </a:cubicBezTo>
                <a:cubicBezTo>
                  <a:pt x="232612" y="763798"/>
                  <a:pt x="223473" y="754659"/>
                  <a:pt x="223473" y="743385"/>
                </a:cubicBezTo>
                <a:cubicBezTo>
                  <a:pt x="223473" y="732111"/>
                  <a:pt x="232612" y="722972"/>
                  <a:pt x="243886" y="722972"/>
                </a:cubicBezTo>
                <a:close/>
                <a:moveTo>
                  <a:pt x="195109" y="722972"/>
                </a:moveTo>
                <a:cubicBezTo>
                  <a:pt x="206383" y="722972"/>
                  <a:pt x="215522" y="732111"/>
                  <a:pt x="215522" y="743385"/>
                </a:cubicBezTo>
                <a:cubicBezTo>
                  <a:pt x="215522" y="754659"/>
                  <a:pt x="206383" y="763798"/>
                  <a:pt x="195109" y="763798"/>
                </a:cubicBezTo>
                <a:cubicBezTo>
                  <a:pt x="183835" y="763798"/>
                  <a:pt x="174696" y="754659"/>
                  <a:pt x="174696" y="743385"/>
                </a:cubicBezTo>
                <a:cubicBezTo>
                  <a:pt x="174696" y="732111"/>
                  <a:pt x="183835" y="722972"/>
                  <a:pt x="195109" y="722972"/>
                </a:cubicBezTo>
                <a:close/>
                <a:moveTo>
                  <a:pt x="146332" y="722972"/>
                </a:moveTo>
                <a:cubicBezTo>
                  <a:pt x="157606" y="722972"/>
                  <a:pt x="166745" y="732111"/>
                  <a:pt x="166745" y="743385"/>
                </a:cubicBezTo>
                <a:cubicBezTo>
                  <a:pt x="166745" y="754659"/>
                  <a:pt x="157606" y="763798"/>
                  <a:pt x="146332" y="763798"/>
                </a:cubicBezTo>
                <a:cubicBezTo>
                  <a:pt x="135058" y="763798"/>
                  <a:pt x="125919" y="754659"/>
                  <a:pt x="125919" y="743385"/>
                </a:cubicBezTo>
                <a:cubicBezTo>
                  <a:pt x="125919" y="732111"/>
                  <a:pt x="135058" y="722972"/>
                  <a:pt x="146332" y="722972"/>
                </a:cubicBezTo>
                <a:close/>
                <a:moveTo>
                  <a:pt x="97555" y="722972"/>
                </a:moveTo>
                <a:cubicBezTo>
                  <a:pt x="108829" y="722972"/>
                  <a:pt x="117968" y="732111"/>
                  <a:pt x="117968" y="743385"/>
                </a:cubicBezTo>
                <a:cubicBezTo>
                  <a:pt x="117968" y="754659"/>
                  <a:pt x="108829" y="763798"/>
                  <a:pt x="97555" y="763798"/>
                </a:cubicBezTo>
                <a:cubicBezTo>
                  <a:pt x="86281" y="763798"/>
                  <a:pt x="77142" y="754659"/>
                  <a:pt x="77142" y="743385"/>
                </a:cubicBezTo>
                <a:cubicBezTo>
                  <a:pt x="77142" y="732111"/>
                  <a:pt x="86281" y="722972"/>
                  <a:pt x="97555" y="722972"/>
                </a:cubicBezTo>
                <a:close/>
                <a:moveTo>
                  <a:pt x="48778" y="722972"/>
                </a:moveTo>
                <a:cubicBezTo>
                  <a:pt x="60052" y="722972"/>
                  <a:pt x="69191" y="732111"/>
                  <a:pt x="69191" y="743385"/>
                </a:cubicBezTo>
                <a:cubicBezTo>
                  <a:pt x="69191" y="754659"/>
                  <a:pt x="60052" y="763798"/>
                  <a:pt x="48778" y="763798"/>
                </a:cubicBezTo>
                <a:cubicBezTo>
                  <a:pt x="37504" y="763798"/>
                  <a:pt x="28365" y="754659"/>
                  <a:pt x="28365" y="743385"/>
                </a:cubicBezTo>
                <a:cubicBezTo>
                  <a:pt x="28365" y="732111"/>
                  <a:pt x="37504" y="722972"/>
                  <a:pt x="48778" y="722972"/>
                </a:cubicBezTo>
                <a:close/>
                <a:moveTo>
                  <a:pt x="2" y="722972"/>
                </a:moveTo>
                <a:cubicBezTo>
                  <a:pt x="11275" y="722972"/>
                  <a:pt x="20414" y="732111"/>
                  <a:pt x="20414" y="743385"/>
                </a:cubicBezTo>
                <a:cubicBezTo>
                  <a:pt x="20414" y="754659"/>
                  <a:pt x="11275" y="763798"/>
                  <a:pt x="2" y="763798"/>
                </a:cubicBezTo>
                <a:lnTo>
                  <a:pt x="0" y="763797"/>
                </a:lnTo>
                <a:lnTo>
                  <a:pt x="0" y="722973"/>
                </a:lnTo>
                <a:close/>
                <a:moveTo>
                  <a:pt x="731657" y="668886"/>
                </a:moveTo>
                <a:cubicBezTo>
                  <a:pt x="737294" y="668886"/>
                  <a:pt x="742397" y="671171"/>
                  <a:pt x="746091" y="674865"/>
                </a:cubicBezTo>
                <a:lnTo>
                  <a:pt x="748725" y="681223"/>
                </a:lnTo>
                <a:lnTo>
                  <a:pt x="724200" y="708206"/>
                </a:lnTo>
                <a:lnTo>
                  <a:pt x="723711" y="708108"/>
                </a:lnTo>
                <a:cubicBezTo>
                  <a:pt x="716385" y="705009"/>
                  <a:pt x="711244" y="697754"/>
                  <a:pt x="711244" y="689299"/>
                </a:cubicBezTo>
                <a:cubicBezTo>
                  <a:pt x="711244" y="678025"/>
                  <a:pt x="720383" y="668886"/>
                  <a:pt x="731657" y="668886"/>
                </a:cubicBezTo>
                <a:close/>
                <a:moveTo>
                  <a:pt x="682880" y="668886"/>
                </a:moveTo>
                <a:cubicBezTo>
                  <a:pt x="694153" y="668886"/>
                  <a:pt x="703293" y="678025"/>
                  <a:pt x="703293" y="689299"/>
                </a:cubicBezTo>
                <a:cubicBezTo>
                  <a:pt x="703293" y="700573"/>
                  <a:pt x="694153" y="709712"/>
                  <a:pt x="682880" y="709712"/>
                </a:cubicBezTo>
                <a:cubicBezTo>
                  <a:pt x="671606" y="709712"/>
                  <a:pt x="662467" y="700573"/>
                  <a:pt x="662467" y="689299"/>
                </a:cubicBezTo>
                <a:cubicBezTo>
                  <a:pt x="662467" y="678025"/>
                  <a:pt x="671606" y="668886"/>
                  <a:pt x="682880" y="668886"/>
                </a:cubicBezTo>
                <a:close/>
                <a:moveTo>
                  <a:pt x="634103" y="668886"/>
                </a:moveTo>
                <a:cubicBezTo>
                  <a:pt x="645377" y="668886"/>
                  <a:pt x="654516" y="678025"/>
                  <a:pt x="654516" y="689299"/>
                </a:cubicBezTo>
                <a:cubicBezTo>
                  <a:pt x="654516" y="700573"/>
                  <a:pt x="645377" y="709712"/>
                  <a:pt x="634103" y="709712"/>
                </a:cubicBezTo>
                <a:cubicBezTo>
                  <a:pt x="622829" y="709712"/>
                  <a:pt x="613690" y="700573"/>
                  <a:pt x="613690" y="689299"/>
                </a:cubicBezTo>
                <a:cubicBezTo>
                  <a:pt x="613690" y="678025"/>
                  <a:pt x="622829" y="668886"/>
                  <a:pt x="634103" y="668886"/>
                </a:cubicBezTo>
                <a:close/>
                <a:moveTo>
                  <a:pt x="585326" y="668886"/>
                </a:moveTo>
                <a:cubicBezTo>
                  <a:pt x="596599" y="668886"/>
                  <a:pt x="605738" y="678025"/>
                  <a:pt x="605738" y="689299"/>
                </a:cubicBezTo>
                <a:cubicBezTo>
                  <a:pt x="605738" y="700573"/>
                  <a:pt x="596599" y="709712"/>
                  <a:pt x="585326" y="709712"/>
                </a:cubicBezTo>
                <a:cubicBezTo>
                  <a:pt x="574052" y="709712"/>
                  <a:pt x="564913" y="700573"/>
                  <a:pt x="564913" y="689299"/>
                </a:cubicBezTo>
                <a:cubicBezTo>
                  <a:pt x="564913" y="678025"/>
                  <a:pt x="574052" y="668886"/>
                  <a:pt x="585326" y="668886"/>
                </a:cubicBezTo>
                <a:close/>
                <a:moveTo>
                  <a:pt x="536549" y="668886"/>
                </a:moveTo>
                <a:cubicBezTo>
                  <a:pt x="547822" y="668886"/>
                  <a:pt x="556961" y="678025"/>
                  <a:pt x="556961" y="689299"/>
                </a:cubicBezTo>
                <a:cubicBezTo>
                  <a:pt x="556961" y="700573"/>
                  <a:pt x="547822" y="709712"/>
                  <a:pt x="536549" y="709712"/>
                </a:cubicBezTo>
                <a:cubicBezTo>
                  <a:pt x="525275" y="709712"/>
                  <a:pt x="516136" y="700573"/>
                  <a:pt x="516136" y="689299"/>
                </a:cubicBezTo>
                <a:cubicBezTo>
                  <a:pt x="516136" y="678025"/>
                  <a:pt x="525275" y="668886"/>
                  <a:pt x="536549" y="668886"/>
                </a:cubicBezTo>
                <a:close/>
                <a:moveTo>
                  <a:pt x="487772" y="668886"/>
                </a:moveTo>
                <a:cubicBezTo>
                  <a:pt x="499045" y="668886"/>
                  <a:pt x="508184" y="678025"/>
                  <a:pt x="508184" y="689299"/>
                </a:cubicBezTo>
                <a:cubicBezTo>
                  <a:pt x="508184" y="700573"/>
                  <a:pt x="499045" y="709712"/>
                  <a:pt x="487772" y="709712"/>
                </a:cubicBezTo>
                <a:cubicBezTo>
                  <a:pt x="476498" y="709712"/>
                  <a:pt x="467359" y="700573"/>
                  <a:pt x="467359" y="689299"/>
                </a:cubicBezTo>
                <a:cubicBezTo>
                  <a:pt x="467359" y="678025"/>
                  <a:pt x="476498" y="668886"/>
                  <a:pt x="487772" y="668886"/>
                </a:cubicBezTo>
                <a:close/>
                <a:moveTo>
                  <a:pt x="438994" y="668886"/>
                </a:moveTo>
                <a:cubicBezTo>
                  <a:pt x="450268" y="668886"/>
                  <a:pt x="459407" y="678025"/>
                  <a:pt x="459407" y="689299"/>
                </a:cubicBezTo>
                <a:cubicBezTo>
                  <a:pt x="459407" y="700573"/>
                  <a:pt x="450268" y="709712"/>
                  <a:pt x="438994" y="709712"/>
                </a:cubicBezTo>
                <a:cubicBezTo>
                  <a:pt x="427721" y="709712"/>
                  <a:pt x="418582" y="700573"/>
                  <a:pt x="418582" y="689299"/>
                </a:cubicBezTo>
                <a:cubicBezTo>
                  <a:pt x="418582" y="678025"/>
                  <a:pt x="427721" y="668886"/>
                  <a:pt x="438994" y="668886"/>
                </a:cubicBezTo>
                <a:close/>
                <a:moveTo>
                  <a:pt x="390217" y="668886"/>
                </a:moveTo>
                <a:cubicBezTo>
                  <a:pt x="401491" y="668886"/>
                  <a:pt x="410630" y="678025"/>
                  <a:pt x="410630" y="689299"/>
                </a:cubicBezTo>
                <a:cubicBezTo>
                  <a:pt x="410630" y="700573"/>
                  <a:pt x="401491" y="709712"/>
                  <a:pt x="390217" y="709712"/>
                </a:cubicBezTo>
                <a:cubicBezTo>
                  <a:pt x="378944" y="709712"/>
                  <a:pt x="369805" y="700573"/>
                  <a:pt x="369805" y="689299"/>
                </a:cubicBezTo>
                <a:cubicBezTo>
                  <a:pt x="369805" y="678025"/>
                  <a:pt x="378944" y="668886"/>
                  <a:pt x="390217" y="668886"/>
                </a:cubicBezTo>
                <a:close/>
                <a:moveTo>
                  <a:pt x="341440" y="668886"/>
                </a:moveTo>
                <a:cubicBezTo>
                  <a:pt x="352714" y="668886"/>
                  <a:pt x="361853" y="678025"/>
                  <a:pt x="361853" y="689299"/>
                </a:cubicBezTo>
                <a:cubicBezTo>
                  <a:pt x="361853" y="700573"/>
                  <a:pt x="352714" y="709712"/>
                  <a:pt x="341440" y="709712"/>
                </a:cubicBezTo>
                <a:cubicBezTo>
                  <a:pt x="330166" y="709712"/>
                  <a:pt x="321028" y="700573"/>
                  <a:pt x="321028" y="689299"/>
                </a:cubicBezTo>
                <a:cubicBezTo>
                  <a:pt x="321028" y="678025"/>
                  <a:pt x="330166" y="668886"/>
                  <a:pt x="341440" y="668886"/>
                </a:cubicBezTo>
                <a:close/>
                <a:moveTo>
                  <a:pt x="292663" y="668886"/>
                </a:moveTo>
                <a:cubicBezTo>
                  <a:pt x="303937" y="668886"/>
                  <a:pt x="313076" y="678025"/>
                  <a:pt x="313076" y="689299"/>
                </a:cubicBezTo>
                <a:cubicBezTo>
                  <a:pt x="313076" y="700573"/>
                  <a:pt x="303937" y="709712"/>
                  <a:pt x="292663" y="709712"/>
                </a:cubicBezTo>
                <a:cubicBezTo>
                  <a:pt x="281389" y="709712"/>
                  <a:pt x="272251" y="700573"/>
                  <a:pt x="272251" y="689299"/>
                </a:cubicBezTo>
                <a:cubicBezTo>
                  <a:pt x="272251" y="678025"/>
                  <a:pt x="281389" y="668886"/>
                  <a:pt x="292663" y="668886"/>
                </a:cubicBezTo>
                <a:close/>
                <a:moveTo>
                  <a:pt x="243886" y="668886"/>
                </a:moveTo>
                <a:cubicBezTo>
                  <a:pt x="255160" y="668886"/>
                  <a:pt x="264299" y="678025"/>
                  <a:pt x="264299" y="689299"/>
                </a:cubicBezTo>
                <a:cubicBezTo>
                  <a:pt x="264299" y="700573"/>
                  <a:pt x="255160" y="709712"/>
                  <a:pt x="243886" y="709712"/>
                </a:cubicBezTo>
                <a:cubicBezTo>
                  <a:pt x="232612" y="709712"/>
                  <a:pt x="223473" y="700573"/>
                  <a:pt x="223473" y="689299"/>
                </a:cubicBezTo>
                <a:cubicBezTo>
                  <a:pt x="223473" y="678025"/>
                  <a:pt x="232612" y="668886"/>
                  <a:pt x="243886" y="668886"/>
                </a:cubicBezTo>
                <a:close/>
                <a:moveTo>
                  <a:pt x="195109" y="668886"/>
                </a:moveTo>
                <a:cubicBezTo>
                  <a:pt x="206383" y="668886"/>
                  <a:pt x="215522" y="678025"/>
                  <a:pt x="215522" y="689299"/>
                </a:cubicBezTo>
                <a:cubicBezTo>
                  <a:pt x="215522" y="700573"/>
                  <a:pt x="206383" y="709712"/>
                  <a:pt x="195109" y="709712"/>
                </a:cubicBezTo>
                <a:cubicBezTo>
                  <a:pt x="183835" y="709712"/>
                  <a:pt x="174696" y="700573"/>
                  <a:pt x="174696" y="689299"/>
                </a:cubicBezTo>
                <a:cubicBezTo>
                  <a:pt x="174696" y="678025"/>
                  <a:pt x="183835" y="668886"/>
                  <a:pt x="195109" y="668886"/>
                </a:cubicBezTo>
                <a:close/>
                <a:moveTo>
                  <a:pt x="146332" y="668886"/>
                </a:moveTo>
                <a:cubicBezTo>
                  <a:pt x="157606" y="668886"/>
                  <a:pt x="166745" y="678025"/>
                  <a:pt x="166745" y="689299"/>
                </a:cubicBezTo>
                <a:cubicBezTo>
                  <a:pt x="166745" y="700573"/>
                  <a:pt x="157606" y="709712"/>
                  <a:pt x="146332" y="709712"/>
                </a:cubicBezTo>
                <a:cubicBezTo>
                  <a:pt x="135058" y="709712"/>
                  <a:pt x="125919" y="700573"/>
                  <a:pt x="125919" y="689299"/>
                </a:cubicBezTo>
                <a:cubicBezTo>
                  <a:pt x="125919" y="678025"/>
                  <a:pt x="135058" y="668886"/>
                  <a:pt x="146332" y="668886"/>
                </a:cubicBezTo>
                <a:close/>
                <a:moveTo>
                  <a:pt x="97555" y="668886"/>
                </a:moveTo>
                <a:cubicBezTo>
                  <a:pt x="108829" y="668886"/>
                  <a:pt x="117968" y="678025"/>
                  <a:pt x="117968" y="689299"/>
                </a:cubicBezTo>
                <a:cubicBezTo>
                  <a:pt x="117968" y="700573"/>
                  <a:pt x="108829" y="709712"/>
                  <a:pt x="97555" y="709712"/>
                </a:cubicBezTo>
                <a:cubicBezTo>
                  <a:pt x="86281" y="709712"/>
                  <a:pt x="77142" y="700573"/>
                  <a:pt x="77142" y="689299"/>
                </a:cubicBezTo>
                <a:cubicBezTo>
                  <a:pt x="77142" y="678025"/>
                  <a:pt x="86281" y="668886"/>
                  <a:pt x="97555" y="668886"/>
                </a:cubicBezTo>
                <a:close/>
                <a:moveTo>
                  <a:pt x="48778" y="668886"/>
                </a:moveTo>
                <a:cubicBezTo>
                  <a:pt x="60052" y="668886"/>
                  <a:pt x="69191" y="678025"/>
                  <a:pt x="69191" y="689299"/>
                </a:cubicBezTo>
                <a:cubicBezTo>
                  <a:pt x="69191" y="700573"/>
                  <a:pt x="60052" y="709712"/>
                  <a:pt x="48778" y="709712"/>
                </a:cubicBezTo>
                <a:cubicBezTo>
                  <a:pt x="37504" y="709712"/>
                  <a:pt x="28365" y="700573"/>
                  <a:pt x="28365" y="689299"/>
                </a:cubicBezTo>
                <a:cubicBezTo>
                  <a:pt x="28365" y="678025"/>
                  <a:pt x="37504" y="668886"/>
                  <a:pt x="48778" y="668886"/>
                </a:cubicBezTo>
                <a:close/>
                <a:moveTo>
                  <a:pt x="2" y="668886"/>
                </a:moveTo>
                <a:cubicBezTo>
                  <a:pt x="11275" y="668886"/>
                  <a:pt x="20414" y="678025"/>
                  <a:pt x="20414" y="689299"/>
                </a:cubicBezTo>
                <a:cubicBezTo>
                  <a:pt x="20414" y="700573"/>
                  <a:pt x="11275" y="709712"/>
                  <a:pt x="2" y="709712"/>
                </a:cubicBezTo>
                <a:lnTo>
                  <a:pt x="0" y="709711"/>
                </a:lnTo>
                <a:lnTo>
                  <a:pt x="0" y="668887"/>
                </a:lnTo>
                <a:close/>
                <a:moveTo>
                  <a:pt x="780434" y="614800"/>
                </a:moveTo>
                <a:cubicBezTo>
                  <a:pt x="786071" y="614800"/>
                  <a:pt x="791174" y="617085"/>
                  <a:pt x="794868" y="620779"/>
                </a:cubicBezTo>
                <a:lnTo>
                  <a:pt x="796523" y="624774"/>
                </a:lnTo>
                <a:lnTo>
                  <a:pt x="780248" y="646539"/>
                </a:lnTo>
                <a:lnTo>
                  <a:pt x="773298" y="654185"/>
                </a:lnTo>
                <a:lnTo>
                  <a:pt x="772488" y="654021"/>
                </a:lnTo>
                <a:cubicBezTo>
                  <a:pt x="765162" y="650923"/>
                  <a:pt x="760021" y="643668"/>
                  <a:pt x="760021" y="635213"/>
                </a:cubicBezTo>
                <a:cubicBezTo>
                  <a:pt x="760021" y="623939"/>
                  <a:pt x="769160" y="614800"/>
                  <a:pt x="780434" y="614800"/>
                </a:cubicBezTo>
                <a:close/>
                <a:moveTo>
                  <a:pt x="731657" y="614800"/>
                </a:moveTo>
                <a:cubicBezTo>
                  <a:pt x="742931" y="614800"/>
                  <a:pt x="752070" y="623939"/>
                  <a:pt x="752070" y="635213"/>
                </a:cubicBezTo>
                <a:cubicBezTo>
                  <a:pt x="752070" y="646487"/>
                  <a:pt x="742931" y="655626"/>
                  <a:pt x="731657" y="655626"/>
                </a:cubicBezTo>
                <a:cubicBezTo>
                  <a:pt x="720383" y="655626"/>
                  <a:pt x="711244" y="646487"/>
                  <a:pt x="711244" y="635213"/>
                </a:cubicBezTo>
                <a:cubicBezTo>
                  <a:pt x="711244" y="623939"/>
                  <a:pt x="720383" y="614800"/>
                  <a:pt x="731657" y="614800"/>
                </a:cubicBezTo>
                <a:close/>
                <a:moveTo>
                  <a:pt x="682880" y="614800"/>
                </a:moveTo>
                <a:cubicBezTo>
                  <a:pt x="694153" y="614800"/>
                  <a:pt x="703293" y="623939"/>
                  <a:pt x="703293" y="635213"/>
                </a:cubicBezTo>
                <a:cubicBezTo>
                  <a:pt x="703293" y="646487"/>
                  <a:pt x="694153" y="655626"/>
                  <a:pt x="682880" y="655626"/>
                </a:cubicBezTo>
                <a:cubicBezTo>
                  <a:pt x="671606" y="655626"/>
                  <a:pt x="662467" y="646487"/>
                  <a:pt x="662467" y="635213"/>
                </a:cubicBezTo>
                <a:cubicBezTo>
                  <a:pt x="662467" y="623939"/>
                  <a:pt x="671606" y="614800"/>
                  <a:pt x="682880" y="614800"/>
                </a:cubicBezTo>
                <a:close/>
                <a:moveTo>
                  <a:pt x="634103" y="614800"/>
                </a:moveTo>
                <a:cubicBezTo>
                  <a:pt x="645377" y="614800"/>
                  <a:pt x="654516" y="623939"/>
                  <a:pt x="654516" y="635213"/>
                </a:cubicBezTo>
                <a:cubicBezTo>
                  <a:pt x="654516" y="646487"/>
                  <a:pt x="645377" y="655626"/>
                  <a:pt x="634103" y="655626"/>
                </a:cubicBezTo>
                <a:cubicBezTo>
                  <a:pt x="622829" y="655626"/>
                  <a:pt x="613690" y="646487"/>
                  <a:pt x="613690" y="635213"/>
                </a:cubicBezTo>
                <a:cubicBezTo>
                  <a:pt x="613690" y="623939"/>
                  <a:pt x="622829" y="614800"/>
                  <a:pt x="634103" y="614800"/>
                </a:cubicBezTo>
                <a:close/>
                <a:moveTo>
                  <a:pt x="585326" y="614800"/>
                </a:moveTo>
                <a:cubicBezTo>
                  <a:pt x="596599" y="614800"/>
                  <a:pt x="605738" y="623939"/>
                  <a:pt x="605738" y="635213"/>
                </a:cubicBezTo>
                <a:cubicBezTo>
                  <a:pt x="605738" y="646487"/>
                  <a:pt x="596599" y="655626"/>
                  <a:pt x="585326" y="655626"/>
                </a:cubicBezTo>
                <a:cubicBezTo>
                  <a:pt x="574052" y="655626"/>
                  <a:pt x="564913" y="646487"/>
                  <a:pt x="564913" y="635213"/>
                </a:cubicBezTo>
                <a:cubicBezTo>
                  <a:pt x="564913" y="623939"/>
                  <a:pt x="574052" y="614800"/>
                  <a:pt x="585326" y="614800"/>
                </a:cubicBezTo>
                <a:close/>
                <a:moveTo>
                  <a:pt x="536549" y="614800"/>
                </a:moveTo>
                <a:cubicBezTo>
                  <a:pt x="547822" y="614800"/>
                  <a:pt x="556961" y="623939"/>
                  <a:pt x="556961" y="635213"/>
                </a:cubicBezTo>
                <a:cubicBezTo>
                  <a:pt x="556961" y="646487"/>
                  <a:pt x="547822" y="655626"/>
                  <a:pt x="536549" y="655626"/>
                </a:cubicBezTo>
                <a:cubicBezTo>
                  <a:pt x="525275" y="655626"/>
                  <a:pt x="516136" y="646487"/>
                  <a:pt x="516136" y="635213"/>
                </a:cubicBezTo>
                <a:cubicBezTo>
                  <a:pt x="516136" y="623939"/>
                  <a:pt x="525275" y="614800"/>
                  <a:pt x="536549" y="614800"/>
                </a:cubicBezTo>
                <a:close/>
                <a:moveTo>
                  <a:pt x="487772" y="614800"/>
                </a:moveTo>
                <a:cubicBezTo>
                  <a:pt x="499045" y="614800"/>
                  <a:pt x="508184" y="623939"/>
                  <a:pt x="508184" y="635213"/>
                </a:cubicBezTo>
                <a:cubicBezTo>
                  <a:pt x="508184" y="646487"/>
                  <a:pt x="499045" y="655626"/>
                  <a:pt x="487772" y="655626"/>
                </a:cubicBezTo>
                <a:cubicBezTo>
                  <a:pt x="476498" y="655626"/>
                  <a:pt x="467359" y="646487"/>
                  <a:pt x="467359" y="635213"/>
                </a:cubicBezTo>
                <a:cubicBezTo>
                  <a:pt x="467359" y="623939"/>
                  <a:pt x="476498" y="614800"/>
                  <a:pt x="487772" y="614800"/>
                </a:cubicBezTo>
                <a:close/>
                <a:moveTo>
                  <a:pt x="438994" y="614800"/>
                </a:moveTo>
                <a:cubicBezTo>
                  <a:pt x="450268" y="614800"/>
                  <a:pt x="459407" y="623939"/>
                  <a:pt x="459407" y="635213"/>
                </a:cubicBezTo>
                <a:cubicBezTo>
                  <a:pt x="459407" y="646487"/>
                  <a:pt x="450268" y="655626"/>
                  <a:pt x="438994" y="655626"/>
                </a:cubicBezTo>
                <a:cubicBezTo>
                  <a:pt x="427721" y="655626"/>
                  <a:pt x="418582" y="646487"/>
                  <a:pt x="418582" y="635213"/>
                </a:cubicBezTo>
                <a:cubicBezTo>
                  <a:pt x="418582" y="623939"/>
                  <a:pt x="427721" y="614800"/>
                  <a:pt x="438994" y="614800"/>
                </a:cubicBezTo>
                <a:close/>
                <a:moveTo>
                  <a:pt x="390217" y="614800"/>
                </a:moveTo>
                <a:cubicBezTo>
                  <a:pt x="401491" y="614800"/>
                  <a:pt x="410630" y="623939"/>
                  <a:pt x="410630" y="635213"/>
                </a:cubicBezTo>
                <a:cubicBezTo>
                  <a:pt x="410630" y="646487"/>
                  <a:pt x="401491" y="655626"/>
                  <a:pt x="390217" y="655626"/>
                </a:cubicBezTo>
                <a:cubicBezTo>
                  <a:pt x="378944" y="655626"/>
                  <a:pt x="369805" y="646487"/>
                  <a:pt x="369805" y="635213"/>
                </a:cubicBezTo>
                <a:cubicBezTo>
                  <a:pt x="369805" y="623939"/>
                  <a:pt x="378944" y="614800"/>
                  <a:pt x="390217" y="614800"/>
                </a:cubicBezTo>
                <a:close/>
                <a:moveTo>
                  <a:pt x="341440" y="614800"/>
                </a:moveTo>
                <a:cubicBezTo>
                  <a:pt x="352714" y="614800"/>
                  <a:pt x="361853" y="623939"/>
                  <a:pt x="361853" y="635213"/>
                </a:cubicBezTo>
                <a:cubicBezTo>
                  <a:pt x="361853" y="646487"/>
                  <a:pt x="352714" y="655626"/>
                  <a:pt x="341440" y="655626"/>
                </a:cubicBezTo>
                <a:cubicBezTo>
                  <a:pt x="330166" y="655626"/>
                  <a:pt x="321028" y="646487"/>
                  <a:pt x="321028" y="635213"/>
                </a:cubicBezTo>
                <a:cubicBezTo>
                  <a:pt x="321028" y="623939"/>
                  <a:pt x="330166" y="614800"/>
                  <a:pt x="341440" y="614800"/>
                </a:cubicBezTo>
                <a:close/>
                <a:moveTo>
                  <a:pt x="292663" y="614800"/>
                </a:moveTo>
                <a:cubicBezTo>
                  <a:pt x="303937" y="614800"/>
                  <a:pt x="313076" y="623939"/>
                  <a:pt x="313076" y="635213"/>
                </a:cubicBezTo>
                <a:cubicBezTo>
                  <a:pt x="313076" y="646487"/>
                  <a:pt x="303937" y="655626"/>
                  <a:pt x="292663" y="655626"/>
                </a:cubicBezTo>
                <a:cubicBezTo>
                  <a:pt x="281389" y="655626"/>
                  <a:pt x="272251" y="646487"/>
                  <a:pt x="272251" y="635213"/>
                </a:cubicBezTo>
                <a:cubicBezTo>
                  <a:pt x="272251" y="623939"/>
                  <a:pt x="281389" y="614800"/>
                  <a:pt x="292663" y="614800"/>
                </a:cubicBezTo>
                <a:close/>
                <a:moveTo>
                  <a:pt x="243886" y="614800"/>
                </a:moveTo>
                <a:cubicBezTo>
                  <a:pt x="255160" y="614800"/>
                  <a:pt x="264299" y="623939"/>
                  <a:pt x="264299" y="635213"/>
                </a:cubicBezTo>
                <a:cubicBezTo>
                  <a:pt x="264299" y="646487"/>
                  <a:pt x="255160" y="655626"/>
                  <a:pt x="243886" y="655626"/>
                </a:cubicBezTo>
                <a:cubicBezTo>
                  <a:pt x="232612" y="655626"/>
                  <a:pt x="223473" y="646487"/>
                  <a:pt x="223473" y="635213"/>
                </a:cubicBezTo>
                <a:cubicBezTo>
                  <a:pt x="223473" y="623939"/>
                  <a:pt x="232612" y="614800"/>
                  <a:pt x="243886" y="614800"/>
                </a:cubicBezTo>
                <a:close/>
                <a:moveTo>
                  <a:pt x="195109" y="614800"/>
                </a:moveTo>
                <a:cubicBezTo>
                  <a:pt x="206383" y="614800"/>
                  <a:pt x="215522" y="623939"/>
                  <a:pt x="215522" y="635213"/>
                </a:cubicBezTo>
                <a:cubicBezTo>
                  <a:pt x="215522" y="646487"/>
                  <a:pt x="206383" y="655626"/>
                  <a:pt x="195109" y="655626"/>
                </a:cubicBezTo>
                <a:cubicBezTo>
                  <a:pt x="183835" y="655626"/>
                  <a:pt x="174696" y="646487"/>
                  <a:pt x="174696" y="635213"/>
                </a:cubicBezTo>
                <a:cubicBezTo>
                  <a:pt x="174696" y="623939"/>
                  <a:pt x="183835" y="614800"/>
                  <a:pt x="195109" y="614800"/>
                </a:cubicBezTo>
                <a:close/>
                <a:moveTo>
                  <a:pt x="146332" y="614800"/>
                </a:moveTo>
                <a:cubicBezTo>
                  <a:pt x="157606" y="614800"/>
                  <a:pt x="166745" y="623939"/>
                  <a:pt x="166745" y="635213"/>
                </a:cubicBezTo>
                <a:cubicBezTo>
                  <a:pt x="166745" y="646487"/>
                  <a:pt x="157606" y="655626"/>
                  <a:pt x="146332" y="655626"/>
                </a:cubicBezTo>
                <a:cubicBezTo>
                  <a:pt x="135058" y="655626"/>
                  <a:pt x="125919" y="646487"/>
                  <a:pt x="125919" y="635213"/>
                </a:cubicBezTo>
                <a:cubicBezTo>
                  <a:pt x="125919" y="623939"/>
                  <a:pt x="135058" y="614800"/>
                  <a:pt x="146332" y="614800"/>
                </a:cubicBezTo>
                <a:close/>
                <a:moveTo>
                  <a:pt x="97555" y="614800"/>
                </a:moveTo>
                <a:cubicBezTo>
                  <a:pt x="108829" y="614800"/>
                  <a:pt x="117968" y="623939"/>
                  <a:pt x="117968" y="635213"/>
                </a:cubicBezTo>
                <a:cubicBezTo>
                  <a:pt x="117968" y="646487"/>
                  <a:pt x="108829" y="655626"/>
                  <a:pt x="97555" y="655626"/>
                </a:cubicBezTo>
                <a:cubicBezTo>
                  <a:pt x="86281" y="655626"/>
                  <a:pt x="77142" y="646487"/>
                  <a:pt x="77142" y="635213"/>
                </a:cubicBezTo>
                <a:cubicBezTo>
                  <a:pt x="77142" y="623939"/>
                  <a:pt x="86281" y="614800"/>
                  <a:pt x="97555" y="614800"/>
                </a:cubicBezTo>
                <a:close/>
                <a:moveTo>
                  <a:pt x="48778" y="614800"/>
                </a:moveTo>
                <a:cubicBezTo>
                  <a:pt x="60052" y="614800"/>
                  <a:pt x="69191" y="623939"/>
                  <a:pt x="69191" y="635213"/>
                </a:cubicBezTo>
                <a:cubicBezTo>
                  <a:pt x="69191" y="646487"/>
                  <a:pt x="60052" y="655626"/>
                  <a:pt x="48778" y="655626"/>
                </a:cubicBezTo>
                <a:cubicBezTo>
                  <a:pt x="37504" y="655626"/>
                  <a:pt x="28365" y="646487"/>
                  <a:pt x="28365" y="635213"/>
                </a:cubicBezTo>
                <a:cubicBezTo>
                  <a:pt x="28365" y="623939"/>
                  <a:pt x="37504" y="614800"/>
                  <a:pt x="48778" y="614800"/>
                </a:cubicBezTo>
                <a:close/>
                <a:moveTo>
                  <a:pt x="2" y="614800"/>
                </a:moveTo>
                <a:cubicBezTo>
                  <a:pt x="11275" y="614800"/>
                  <a:pt x="20414" y="623939"/>
                  <a:pt x="20414" y="635213"/>
                </a:cubicBezTo>
                <a:cubicBezTo>
                  <a:pt x="20414" y="646487"/>
                  <a:pt x="11275" y="655626"/>
                  <a:pt x="2" y="655626"/>
                </a:cubicBezTo>
                <a:lnTo>
                  <a:pt x="0" y="655625"/>
                </a:lnTo>
                <a:lnTo>
                  <a:pt x="0" y="614801"/>
                </a:lnTo>
                <a:close/>
                <a:moveTo>
                  <a:pt x="829211" y="560714"/>
                </a:moveTo>
                <a:cubicBezTo>
                  <a:pt x="832029" y="560714"/>
                  <a:pt x="834714" y="561285"/>
                  <a:pt x="837157" y="562318"/>
                </a:cubicBezTo>
                <a:lnTo>
                  <a:pt x="840828" y="564793"/>
                </a:lnTo>
                <a:lnTo>
                  <a:pt x="838456" y="568698"/>
                </a:lnTo>
                <a:lnTo>
                  <a:pt x="817164" y="597170"/>
                </a:lnTo>
                <a:lnTo>
                  <a:pt x="814777" y="595561"/>
                </a:lnTo>
                <a:cubicBezTo>
                  <a:pt x="811083" y="591867"/>
                  <a:pt x="808798" y="586764"/>
                  <a:pt x="808798" y="581127"/>
                </a:cubicBezTo>
                <a:cubicBezTo>
                  <a:pt x="808798" y="569853"/>
                  <a:pt x="817937" y="560714"/>
                  <a:pt x="829211" y="560714"/>
                </a:cubicBezTo>
                <a:close/>
                <a:moveTo>
                  <a:pt x="780434" y="560714"/>
                </a:moveTo>
                <a:cubicBezTo>
                  <a:pt x="791708" y="560714"/>
                  <a:pt x="800847" y="569853"/>
                  <a:pt x="800847" y="581127"/>
                </a:cubicBezTo>
                <a:cubicBezTo>
                  <a:pt x="800847" y="592400"/>
                  <a:pt x="791708" y="601539"/>
                  <a:pt x="780434" y="601539"/>
                </a:cubicBezTo>
                <a:cubicBezTo>
                  <a:pt x="769160" y="601539"/>
                  <a:pt x="760021" y="592400"/>
                  <a:pt x="760021" y="581127"/>
                </a:cubicBezTo>
                <a:cubicBezTo>
                  <a:pt x="760021" y="569853"/>
                  <a:pt x="769160" y="560714"/>
                  <a:pt x="780434" y="560714"/>
                </a:cubicBezTo>
                <a:close/>
                <a:moveTo>
                  <a:pt x="731657" y="560714"/>
                </a:moveTo>
                <a:cubicBezTo>
                  <a:pt x="742931" y="560714"/>
                  <a:pt x="752070" y="569853"/>
                  <a:pt x="752070" y="581127"/>
                </a:cubicBezTo>
                <a:cubicBezTo>
                  <a:pt x="752070" y="592400"/>
                  <a:pt x="742931" y="601539"/>
                  <a:pt x="731657" y="601539"/>
                </a:cubicBezTo>
                <a:cubicBezTo>
                  <a:pt x="720383" y="601539"/>
                  <a:pt x="711244" y="592400"/>
                  <a:pt x="711244" y="581127"/>
                </a:cubicBezTo>
                <a:cubicBezTo>
                  <a:pt x="711244" y="569853"/>
                  <a:pt x="720383" y="560714"/>
                  <a:pt x="731657" y="560714"/>
                </a:cubicBezTo>
                <a:close/>
                <a:moveTo>
                  <a:pt x="682880" y="560714"/>
                </a:moveTo>
                <a:cubicBezTo>
                  <a:pt x="694153" y="560714"/>
                  <a:pt x="703293" y="569853"/>
                  <a:pt x="703293" y="581127"/>
                </a:cubicBezTo>
                <a:cubicBezTo>
                  <a:pt x="703293" y="592400"/>
                  <a:pt x="694153" y="601539"/>
                  <a:pt x="682880" y="601539"/>
                </a:cubicBezTo>
                <a:cubicBezTo>
                  <a:pt x="671606" y="601539"/>
                  <a:pt x="662467" y="592400"/>
                  <a:pt x="662467" y="581127"/>
                </a:cubicBezTo>
                <a:cubicBezTo>
                  <a:pt x="662467" y="569853"/>
                  <a:pt x="671606" y="560714"/>
                  <a:pt x="682880" y="560714"/>
                </a:cubicBezTo>
                <a:close/>
                <a:moveTo>
                  <a:pt x="634103" y="560714"/>
                </a:moveTo>
                <a:cubicBezTo>
                  <a:pt x="645377" y="560714"/>
                  <a:pt x="654516" y="569853"/>
                  <a:pt x="654516" y="581127"/>
                </a:cubicBezTo>
                <a:cubicBezTo>
                  <a:pt x="654516" y="592400"/>
                  <a:pt x="645377" y="601539"/>
                  <a:pt x="634103" y="601539"/>
                </a:cubicBezTo>
                <a:cubicBezTo>
                  <a:pt x="622829" y="601539"/>
                  <a:pt x="613690" y="592400"/>
                  <a:pt x="613690" y="581127"/>
                </a:cubicBezTo>
                <a:cubicBezTo>
                  <a:pt x="613690" y="569853"/>
                  <a:pt x="622829" y="560714"/>
                  <a:pt x="634103" y="560714"/>
                </a:cubicBezTo>
                <a:close/>
                <a:moveTo>
                  <a:pt x="585326" y="560714"/>
                </a:moveTo>
                <a:cubicBezTo>
                  <a:pt x="596599" y="560714"/>
                  <a:pt x="605738" y="569853"/>
                  <a:pt x="605738" y="581127"/>
                </a:cubicBezTo>
                <a:cubicBezTo>
                  <a:pt x="605738" y="592400"/>
                  <a:pt x="596599" y="601539"/>
                  <a:pt x="585326" y="601539"/>
                </a:cubicBezTo>
                <a:cubicBezTo>
                  <a:pt x="574052" y="601539"/>
                  <a:pt x="564913" y="592400"/>
                  <a:pt x="564913" y="581127"/>
                </a:cubicBezTo>
                <a:cubicBezTo>
                  <a:pt x="564913" y="569853"/>
                  <a:pt x="574052" y="560714"/>
                  <a:pt x="585326" y="560714"/>
                </a:cubicBezTo>
                <a:close/>
                <a:moveTo>
                  <a:pt x="536549" y="560714"/>
                </a:moveTo>
                <a:cubicBezTo>
                  <a:pt x="547822" y="560714"/>
                  <a:pt x="556961" y="569853"/>
                  <a:pt x="556961" y="581127"/>
                </a:cubicBezTo>
                <a:cubicBezTo>
                  <a:pt x="556961" y="592400"/>
                  <a:pt x="547822" y="601539"/>
                  <a:pt x="536549" y="601539"/>
                </a:cubicBezTo>
                <a:cubicBezTo>
                  <a:pt x="525275" y="601539"/>
                  <a:pt x="516136" y="592400"/>
                  <a:pt x="516136" y="581127"/>
                </a:cubicBezTo>
                <a:cubicBezTo>
                  <a:pt x="516136" y="569853"/>
                  <a:pt x="525275" y="560714"/>
                  <a:pt x="536549" y="560714"/>
                </a:cubicBezTo>
                <a:close/>
                <a:moveTo>
                  <a:pt x="487772" y="560714"/>
                </a:moveTo>
                <a:cubicBezTo>
                  <a:pt x="499045" y="560714"/>
                  <a:pt x="508184" y="569853"/>
                  <a:pt x="508184" y="581127"/>
                </a:cubicBezTo>
                <a:cubicBezTo>
                  <a:pt x="508184" y="592400"/>
                  <a:pt x="499045" y="601539"/>
                  <a:pt x="487772" y="601539"/>
                </a:cubicBezTo>
                <a:cubicBezTo>
                  <a:pt x="476498" y="601539"/>
                  <a:pt x="467359" y="592400"/>
                  <a:pt x="467359" y="581127"/>
                </a:cubicBezTo>
                <a:cubicBezTo>
                  <a:pt x="467359" y="569853"/>
                  <a:pt x="476498" y="560714"/>
                  <a:pt x="487772" y="560714"/>
                </a:cubicBezTo>
                <a:close/>
                <a:moveTo>
                  <a:pt x="438994" y="560714"/>
                </a:moveTo>
                <a:cubicBezTo>
                  <a:pt x="450268" y="560714"/>
                  <a:pt x="459407" y="569853"/>
                  <a:pt x="459407" y="581127"/>
                </a:cubicBezTo>
                <a:cubicBezTo>
                  <a:pt x="459407" y="592400"/>
                  <a:pt x="450268" y="601539"/>
                  <a:pt x="438994" y="601539"/>
                </a:cubicBezTo>
                <a:cubicBezTo>
                  <a:pt x="427721" y="601539"/>
                  <a:pt x="418582" y="592400"/>
                  <a:pt x="418582" y="581127"/>
                </a:cubicBezTo>
                <a:cubicBezTo>
                  <a:pt x="418582" y="569853"/>
                  <a:pt x="427721" y="560714"/>
                  <a:pt x="438994" y="560714"/>
                </a:cubicBezTo>
                <a:close/>
                <a:moveTo>
                  <a:pt x="390217" y="560714"/>
                </a:moveTo>
                <a:cubicBezTo>
                  <a:pt x="401491" y="560714"/>
                  <a:pt x="410630" y="569853"/>
                  <a:pt x="410630" y="581127"/>
                </a:cubicBezTo>
                <a:cubicBezTo>
                  <a:pt x="410630" y="592400"/>
                  <a:pt x="401491" y="601539"/>
                  <a:pt x="390217" y="601539"/>
                </a:cubicBezTo>
                <a:cubicBezTo>
                  <a:pt x="378944" y="601539"/>
                  <a:pt x="369805" y="592400"/>
                  <a:pt x="369805" y="581127"/>
                </a:cubicBezTo>
                <a:cubicBezTo>
                  <a:pt x="369805" y="569853"/>
                  <a:pt x="378944" y="560714"/>
                  <a:pt x="390217" y="560714"/>
                </a:cubicBezTo>
                <a:close/>
                <a:moveTo>
                  <a:pt x="341440" y="560714"/>
                </a:moveTo>
                <a:cubicBezTo>
                  <a:pt x="352714" y="560714"/>
                  <a:pt x="361853" y="569853"/>
                  <a:pt x="361853" y="581127"/>
                </a:cubicBezTo>
                <a:cubicBezTo>
                  <a:pt x="361853" y="592400"/>
                  <a:pt x="352714" y="601539"/>
                  <a:pt x="341440" y="601539"/>
                </a:cubicBezTo>
                <a:cubicBezTo>
                  <a:pt x="330166" y="601539"/>
                  <a:pt x="321028" y="592400"/>
                  <a:pt x="321028" y="581127"/>
                </a:cubicBezTo>
                <a:cubicBezTo>
                  <a:pt x="321028" y="569853"/>
                  <a:pt x="330166" y="560714"/>
                  <a:pt x="341440" y="560714"/>
                </a:cubicBezTo>
                <a:close/>
                <a:moveTo>
                  <a:pt x="292663" y="560714"/>
                </a:moveTo>
                <a:cubicBezTo>
                  <a:pt x="303937" y="560714"/>
                  <a:pt x="313076" y="569853"/>
                  <a:pt x="313076" y="581127"/>
                </a:cubicBezTo>
                <a:cubicBezTo>
                  <a:pt x="313076" y="592400"/>
                  <a:pt x="303937" y="601539"/>
                  <a:pt x="292663" y="601539"/>
                </a:cubicBezTo>
                <a:cubicBezTo>
                  <a:pt x="281389" y="601539"/>
                  <a:pt x="272251" y="592400"/>
                  <a:pt x="272251" y="581127"/>
                </a:cubicBezTo>
                <a:cubicBezTo>
                  <a:pt x="272251" y="569853"/>
                  <a:pt x="281389" y="560714"/>
                  <a:pt x="292663" y="560714"/>
                </a:cubicBezTo>
                <a:close/>
                <a:moveTo>
                  <a:pt x="243886" y="560714"/>
                </a:moveTo>
                <a:cubicBezTo>
                  <a:pt x="255160" y="560714"/>
                  <a:pt x="264299" y="569853"/>
                  <a:pt x="264299" y="581127"/>
                </a:cubicBezTo>
                <a:cubicBezTo>
                  <a:pt x="264299" y="592400"/>
                  <a:pt x="255160" y="601539"/>
                  <a:pt x="243886" y="601539"/>
                </a:cubicBezTo>
                <a:cubicBezTo>
                  <a:pt x="232612" y="601539"/>
                  <a:pt x="223473" y="592400"/>
                  <a:pt x="223473" y="581127"/>
                </a:cubicBezTo>
                <a:cubicBezTo>
                  <a:pt x="223473" y="569853"/>
                  <a:pt x="232612" y="560714"/>
                  <a:pt x="243886" y="560714"/>
                </a:cubicBezTo>
                <a:close/>
                <a:moveTo>
                  <a:pt x="195109" y="560714"/>
                </a:moveTo>
                <a:cubicBezTo>
                  <a:pt x="206383" y="560714"/>
                  <a:pt x="215522" y="569853"/>
                  <a:pt x="215522" y="581127"/>
                </a:cubicBezTo>
                <a:cubicBezTo>
                  <a:pt x="215522" y="592400"/>
                  <a:pt x="206383" y="601539"/>
                  <a:pt x="195109" y="601539"/>
                </a:cubicBezTo>
                <a:cubicBezTo>
                  <a:pt x="183835" y="601539"/>
                  <a:pt x="174696" y="592400"/>
                  <a:pt x="174696" y="581127"/>
                </a:cubicBezTo>
                <a:cubicBezTo>
                  <a:pt x="174696" y="569853"/>
                  <a:pt x="183835" y="560714"/>
                  <a:pt x="195109" y="560714"/>
                </a:cubicBezTo>
                <a:close/>
                <a:moveTo>
                  <a:pt x="146332" y="560714"/>
                </a:moveTo>
                <a:cubicBezTo>
                  <a:pt x="157606" y="560714"/>
                  <a:pt x="166745" y="569853"/>
                  <a:pt x="166745" y="581127"/>
                </a:cubicBezTo>
                <a:cubicBezTo>
                  <a:pt x="166745" y="592400"/>
                  <a:pt x="157606" y="601539"/>
                  <a:pt x="146332" y="601539"/>
                </a:cubicBezTo>
                <a:cubicBezTo>
                  <a:pt x="135058" y="601539"/>
                  <a:pt x="125919" y="592400"/>
                  <a:pt x="125919" y="581127"/>
                </a:cubicBezTo>
                <a:cubicBezTo>
                  <a:pt x="125919" y="569853"/>
                  <a:pt x="135058" y="560714"/>
                  <a:pt x="146332" y="560714"/>
                </a:cubicBezTo>
                <a:close/>
                <a:moveTo>
                  <a:pt x="97555" y="560714"/>
                </a:moveTo>
                <a:cubicBezTo>
                  <a:pt x="108829" y="560714"/>
                  <a:pt x="117968" y="569853"/>
                  <a:pt x="117968" y="581127"/>
                </a:cubicBezTo>
                <a:cubicBezTo>
                  <a:pt x="117968" y="592400"/>
                  <a:pt x="108829" y="601539"/>
                  <a:pt x="97555" y="601539"/>
                </a:cubicBezTo>
                <a:cubicBezTo>
                  <a:pt x="86281" y="601539"/>
                  <a:pt x="77142" y="592400"/>
                  <a:pt x="77142" y="581127"/>
                </a:cubicBezTo>
                <a:cubicBezTo>
                  <a:pt x="77142" y="569853"/>
                  <a:pt x="86281" y="560714"/>
                  <a:pt x="97555" y="560714"/>
                </a:cubicBezTo>
                <a:close/>
                <a:moveTo>
                  <a:pt x="48778" y="560714"/>
                </a:moveTo>
                <a:cubicBezTo>
                  <a:pt x="60052" y="560714"/>
                  <a:pt x="69191" y="569853"/>
                  <a:pt x="69191" y="581127"/>
                </a:cubicBezTo>
                <a:cubicBezTo>
                  <a:pt x="69191" y="592400"/>
                  <a:pt x="60052" y="601539"/>
                  <a:pt x="48778" y="601539"/>
                </a:cubicBezTo>
                <a:cubicBezTo>
                  <a:pt x="37504" y="601539"/>
                  <a:pt x="28365" y="592400"/>
                  <a:pt x="28365" y="581127"/>
                </a:cubicBezTo>
                <a:cubicBezTo>
                  <a:pt x="28365" y="569853"/>
                  <a:pt x="37504" y="560714"/>
                  <a:pt x="48778" y="560714"/>
                </a:cubicBezTo>
                <a:close/>
                <a:moveTo>
                  <a:pt x="2" y="560714"/>
                </a:moveTo>
                <a:cubicBezTo>
                  <a:pt x="11275" y="560714"/>
                  <a:pt x="20414" y="569853"/>
                  <a:pt x="20414" y="581127"/>
                </a:cubicBezTo>
                <a:cubicBezTo>
                  <a:pt x="20414" y="592400"/>
                  <a:pt x="11275" y="601539"/>
                  <a:pt x="2" y="601539"/>
                </a:cubicBezTo>
                <a:lnTo>
                  <a:pt x="0" y="601538"/>
                </a:lnTo>
                <a:lnTo>
                  <a:pt x="0" y="560715"/>
                </a:lnTo>
                <a:close/>
                <a:moveTo>
                  <a:pt x="875909" y="507047"/>
                </a:moveTo>
                <a:lnTo>
                  <a:pt x="860084" y="533097"/>
                </a:lnTo>
                <a:lnTo>
                  <a:pt x="857575" y="527040"/>
                </a:lnTo>
                <a:cubicBezTo>
                  <a:pt x="857575" y="518585"/>
                  <a:pt x="862716" y="511331"/>
                  <a:pt x="870042" y="508232"/>
                </a:cubicBezTo>
                <a:close/>
                <a:moveTo>
                  <a:pt x="829211" y="506628"/>
                </a:moveTo>
                <a:cubicBezTo>
                  <a:pt x="840485" y="506628"/>
                  <a:pt x="849624" y="515767"/>
                  <a:pt x="849624" y="527040"/>
                </a:cubicBezTo>
                <a:cubicBezTo>
                  <a:pt x="849624" y="538314"/>
                  <a:pt x="840485" y="547453"/>
                  <a:pt x="829211" y="547453"/>
                </a:cubicBezTo>
                <a:cubicBezTo>
                  <a:pt x="817937" y="547453"/>
                  <a:pt x="808798" y="538314"/>
                  <a:pt x="808798" y="527040"/>
                </a:cubicBezTo>
                <a:cubicBezTo>
                  <a:pt x="808798" y="515767"/>
                  <a:pt x="817937" y="506628"/>
                  <a:pt x="829211" y="506628"/>
                </a:cubicBezTo>
                <a:close/>
                <a:moveTo>
                  <a:pt x="780434" y="506628"/>
                </a:moveTo>
                <a:cubicBezTo>
                  <a:pt x="791708" y="506628"/>
                  <a:pt x="800847" y="515767"/>
                  <a:pt x="800847" y="527040"/>
                </a:cubicBezTo>
                <a:cubicBezTo>
                  <a:pt x="800847" y="538314"/>
                  <a:pt x="791708" y="547453"/>
                  <a:pt x="780434" y="547453"/>
                </a:cubicBezTo>
                <a:cubicBezTo>
                  <a:pt x="769160" y="547453"/>
                  <a:pt x="760021" y="538314"/>
                  <a:pt x="760021" y="527040"/>
                </a:cubicBezTo>
                <a:cubicBezTo>
                  <a:pt x="760021" y="515767"/>
                  <a:pt x="769160" y="506628"/>
                  <a:pt x="780434" y="506628"/>
                </a:cubicBezTo>
                <a:close/>
                <a:moveTo>
                  <a:pt x="731657" y="506628"/>
                </a:moveTo>
                <a:cubicBezTo>
                  <a:pt x="742931" y="506628"/>
                  <a:pt x="752070" y="515767"/>
                  <a:pt x="752070" y="527040"/>
                </a:cubicBezTo>
                <a:cubicBezTo>
                  <a:pt x="752070" y="538314"/>
                  <a:pt x="742931" y="547453"/>
                  <a:pt x="731657" y="547453"/>
                </a:cubicBezTo>
                <a:cubicBezTo>
                  <a:pt x="720383" y="547453"/>
                  <a:pt x="711244" y="538314"/>
                  <a:pt x="711244" y="527040"/>
                </a:cubicBezTo>
                <a:cubicBezTo>
                  <a:pt x="711244" y="515767"/>
                  <a:pt x="720383" y="506628"/>
                  <a:pt x="731657" y="506628"/>
                </a:cubicBezTo>
                <a:close/>
                <a:moveTo>
                  <a:pt x="682880" y="506628"/>
                </a:moveTo>
                <a:cubicBezTo>
                  <a:pt x="694153" y="506628"/>
                  <a:pt x="703293" y="515767"/>
                  <a:pt x="703293" y="527040"/>
                </a:cubicBezTo>
                <a:cubicBezTo>
                  <a:pt x="703293" y="538314"/>
                  <a:pt x="694153" y="547453"/>
                  <a:pt x="682880" y="547453"/>
                </a:cubicBezTo>
                <a:cubicBezTo>
                  <a:pt x="671606" y="547453"/>
                  <a:pt x="662467" y="538314"/>
                  <a:pt x="662467" y="527040"/>
                </a:cubicBezTo>
                <a:cubicBezTo>
                  <a:pt x="662467" y="515767"/>
                  <a:pt x="671606" y="506628"/>
                  <a:pt x="682880" y="506628"/>
                </a:cubicBezTo>
                <a:close/>
                <a:moveTo>
                  <a:pt x="634103" y="506628"/>
                </a:moveTo>
                <a:cubicBezTo>
                  <a:pt x="645377" y="506628"/>
                  <a:pt x="654516" y="515767"/>
                  <a:pt x="654516" y="527040"/>
                </a:cubicBezTo>
                <a:cubicBezTo>
                  <a:pt x="654516" y="538314"/>
                  <a:pt x="645377" y="547453"/>
                  <a:pt x="634103" y="547453"/>
                </a:cubicBezTo>
                <a:cubicBezTo>
                  <a:pt x="622829" y="547453"/>
                  <a:pt x="613690" y="538314"/>
                  <a:pt x="613690" y="527040"/>
                </a:cubicBezTo>
                <a:cubicBezTo>
                  <a:pt x="613690" y="515767"/>
                  <a:pt x="622829" y="506628"/>
                  <a:pt x="634103" y="506628"/>
                </a:cubicBezTo>
                <a:close/>
                <a:moveTo>
                  <a:pt x="585326" y="506628"/>
                </a:moveTo>
                <a:cubicBezTo>
                  <a:pt x="596599" y="506628"/>
                  <a:pt x="605738" y="515767"/>
                  <a:pt x="605738" y="527040"/>
                </a:cubicBezTo>
                <a:cubicBezTo>
                  <a:pt x="605738" y="538314"/>
                  <a:pt x="596599" y="547453"/>
                  <a:pt x="585326" y="547453"/>
                </a:cubicBezTo>
                <a:cubicBezTo>
                  <a:pt x="574052" y="547453"/>
                  <a:pt x="564913" y="538314"/>
                  <a:pt x="564913" y="527040"/>
                </a:cubicBezTo>
                <a:cubicBezTo>
                  <a:pt x="564913" y="515767"/>
                  <a:pt x="574052" y="506628"/>
                  <a:pt x="585326" y="506628"/>
                </a:cubicBezTo>
                <a:close/>
                <a:moveTo>
                  <a:pt x="536549" y="506628"/>
                </a:moveTo>
                <a:cubicBezTo>
                  <a:pt x="547822" y="506628"/>
                  <a:pt x="556961" y="515767"/>
                  <a:pt x="556961" y="527040"/>
                </a:cubicBezTo>
                <a:cubicBezTo>
                  <a:pt x="556961" y="538314"/>
                  <a:pt x="547822" y="547453"/>
                  <a:pt x="536549" y="547453"/>
                </a:cubicBezTo>
                <a:cubicBezTo>
                  <a:pt x="525275" y="547453"/>
                  <a:pt x="516136" y="538314"/>
                  <a:pt x="516136" y="527040"/>
                </a:cubicBezTo>
                <a:cubicBezTo>
                  <a:pt x="516136" y="515767"/>
                  <a:pt x="525275" y="506628"/>
                  <a:pt x="536549" y="506628"/>
                </a:cubicBezTo>
                <a:close/>
                <a:moveTo>
                  <a:pt x="487772" y="506628"/>
                </a:moveTo>
                <a:cubicBezTo>
                  <a:pt x="499045" y="506628"/>
                  <a:pt x="508184" y="515767"/>
                  <a:pt x="508184" y="527040"/>
                </a:cubicBezTo>
                <a:cubicBezTo>
                  <a:pt x="508184" y="538314"/>
                  <a:pt x="499045" y="547453"/>
                  <a:pt x="487772" y="547453"/>
                </a:cubicBezTo>
                <a:cubicBezTo>
                  <a:pt x="476498" y="547453"/>
                  <a:pt x="467359" y="538314"/>
                  <a:pt x="467359" y="527040"/>
                </a:cubicBezTo>
                <a:cubicBezTo>
                  <a:pt x="467359" y="515767"/>
                  <a:pt x="476498" y="506628"/>
                  <a:pt x="487772" y="506628"/>
                </a:cubicBezTo>
                <a:close/>
                <a:moveTo>
                  <a:pt x="438994" y="506628"/>
                </a:moveTo>
                <a:cubicBezTo>
                  <a:pt x="450268" y="506628"/>
                  <a:pt x="459407" y="515767"/>
                  <a:pt x="459407" y="527040"/>
                </a:cubicBezTo>
                <a:cubicBezTo>
                  <a:pt x="459407" y="538314"/>
                  <a:pt x="450268" y="547453"/>
                  <a:pt x="438994" y="547453"/>
                </a:cubicBezTo>
                <a:cubicBezTo>
                  <a:pt x="427721" y="547453"/>
                  <a:pt x="418582" y="538314"/>
                  <a:pt x="418582" y="527040"/>
                </a:cubicBezTo>
                <a:cubicBezTo>
                  <a:pt x="418582" y="515767"/>
                  <a:pt x="427721" y="506628"/>
                  <a:pt x="438994" y="506628"/>
                </a:cubicBezTo>
                <a:close/>
                <a:moveTo>
                  <a:pt x="390217" y="506628"/>
                </a:moveTo>
                <a:cubicBezTo>
                  <a:pt x="401491" y="506628"/>
                  <a:pt x="410630" y="515767"/>
                  <a:pt x="410630" y="527040"/>
                </a:cubicBezTo>
                <a:cubicBezTo>
                  <a:pt x="410630" y="538314"/>
                  <a:pt x="401491" y="547453"/>
                  <a:pt x="390217" y="547453"/>
                </a:cubicBezTo>
                <a:cubicBezTo>
                  <a:pt x="378944" y="547453"/>
                  <a:pt x="369805" y="538314"/>
                  <a:pt x="369805" y="527040"/>
                </a:cubicBezTo>
                <a:cubicBezTo>
                  <a:pt x="369805" y="515767"/>
                  <a:pt x="378944" y="506628"/>
                  <a:pt x="390217" y="506628"/>
                </a:cubicBezTo>
                <a:close/>
                <a:moveTo>
                  <a:pt x="341440" y="506628"/>
                </a:moveTo>
                <a:cubicBezTo>
                  <a:pt x="352714" y="506628"/>
                  <a:pt x="361853" y="515767"/>
                  <a:pt x="361853" y="527040"/>
                </a:cubicBezTo>
                <a:cubicBezTo>
                  <a:pt x="361853" y="538314"/>
                  <a:pt x="352714" y="547453"/>
                  <a:pt x="341440" y="547453"/>
                </a:cubicBezTo>
                <a:cubicBezTo>
                  <a:pt x="330166" y="547453"/>
                  <a:pt x="321028" y="538314"/>
                  <a:pt x="321028" y="527040"/>
                </a:cubicBezTo>
                <a:cubicBezTo>
                  <a:pt x="321028" y="515767"/>
                  <a:pt x="330166" y="506628"/>
                  <a:pt x="341440" y="506628"/>
                </a:cubicBezTo>
                <a:close/>
                <a:moveTo>
                  <a:pt x="292663" y="506628"/>
                </a:moveTo>
                <a:cubicBezTo>
                  <a:pt x="303937" y="506628"/>
                  <a:pt x="313076" y="515767"/>
                  <a:pt x="313076" y="527040"/>
                </a:cubicBezTo>
                <a:cubicBezTo>
                  <a:pt x="313076" y="538314"/>
                  <a:pt x="303937" y="547453"/>
                  <a:pt x="292663" y="547453"/>
                </a:cubicBezTo>
                <a:cubicBezTo>
                  <a:pt x="281389" y="547453"/>
                  <a:pt x="272251" y="538314"/>
                  <a:pt x="272251" y="527040"/>
                </a:cubicBezTo>
                <a:cubicBezTo>
                  <a:pt x="272251" y="515767"/>
                  <a:pt x="281389" y="506628"/>
                  <a:pt x="292663" y="506628"/>
                </a:cubicBezTo>
                <a:close/>
                <a:moveTo>
                  <a:pt x="243886" y="506628"/>
                </a:moveTo>
                <a:cubicBezTo>
                  <a:pt x="255160" y="506628"/>
                  <a:pt x="264299" y="515767"/>
                  <a:pt x="264299" y="527040"/>
                </a:cubicBezTo>
                <a:cubicBezTo>
                  <a:pt x="264299" y="538314"/>
                  <a:pt x="255160" y="547453"/>
                  <a:pt x="243886" y="547453"/>
                </a:cubicBezTo>
                <a:cubicBezTo>
                  <a:pt x="232612" y="547453"/>
                  <a:pt x="223473" y="538314"/>
                  <a:pt x="223473" y="527040"/>
                </a:cubicBezTo>
                <a:cubicBezTo>
                  <a:pt x="223473" y="515767"/>
                  <a:pt x="232612" y="506628"/>
                  <a:pt x="243886" y="506628"/>
                </a:cubicBezTo>
                <a:close/>
                <a:moveTo>
                  <a:pt x="195109" y="506628"/>
                </a:moveTo>
                <a:cubicBezTo>
                  <a:pt x="206383" y="506628"/>
                  <a:pt x="215522" y="515767"/>
                  <a:pt x="215522" y="527040"/>
                </a:cubicBezTo>
                <a:cubicBezTo>
                  <a:pt x="215522" y="538314"/>
                  <a:pt x="206383" y="547453"/>
                  <a:pt x="195109" y="547453"/>
                </a:cubicBezTo>
                <a:cubicBezTo>
                  <a:pt x="183835" y="547453"/>
                  <a:pt x="174696" y="538314"/>
                  <a:pt x="174696" y="527040"/>
                </a:cubicBezTo>
                <a:cubicBezTo>
                  <a:pt x="174696" y="515767"/>
                  <a:pt x="183835" y="506628"/>
                  <a:pt x="195109" y="506628"/>
                </a:cubicBezTo>
                <a:close/>
                <a:moveTo>
                  <a:pt x="146332" y="506628"/>
                </a:moveTo>
                <a:cubicBezTo>
                  <a:pt x="157606" y="506628"/>
                  <a:pt x="166745" y="515767"/>
                  <a:pt x="166745" y="527040"/>
                </a:cubicBezTo>
                <a:cubicBezTo>
                  <a:pt x="166745" y="538314"/>
                  <a:pt x="157606" y="547453"/>
                  <a:pt x="146332" y="547453"/>
                </a:cubicBezTo>
                <a:cubicBezTo>
                  <a:pt x="135058" y="547453"/>
                  <a:pt x="125919" y="538314"/>
                  <a:pt x="125919" y="527040"/>
                </a:cubicBezTo>
                <a:cubicBezTo>
                  <a:pt x="125919" y="515767"/>
                  <a:pt x="135058" y="506628"/>
                  <a:pt x="146332" y="506628"/>
                </a:cubicBezTo>
                <a:close/>
                <a:moveTo>
                  <a:pt x="97555" y="506628"/>
                </a:moveTo>
                <a:cubicBezTo>
                  <a:pt x="108829" y="506628"/>
                  <a:pt x="117968" y="515767"/>
                  <a:pt x="117968" y="527040"/>
                </a:cubicBezTo>
                <a:cubicBezTo>
                  <a:pt x="117968" y="538314"/>
                  <a:pt x="108829" y="547453"/>
                  <a:pt x="97555" y="547453"/>
                </a:cubicBezTo>
                <a:cubicBezTo>
                  <a:pt x="86281" y="547453"/>
                  <a:pt x="77142" y="538314"/>
                  <a:pt x="77142" y="527040"/>
                </a:cubicBezTo>
                <a:cubicBezTo>
                  <a:pt x="77142" y="515767"/>
                  <a:pt x="86281" y="506628"/>
                  <a:pt x="97555" y="506628"/>
                </a:cubicBezTo>
                <a:close/>
                <a:moveTo>
                  <a:pt x="48778" y="506628"/>
                </a:moveTo>
                <a:cubicBezTo>
                  <a:pt x="60052" y="506628"/>
                  <a:pt x="69191" y="515767"/>
                  <a:pt x="69191" y="527040"/>
                </a:cubicBezTo>
                <a:cubicBezTo>
                  <a:pt x="69191" y="538314"/>
                  <a:pt x="60052" y="547453"/>
                  <a:pt x="48778" y="547453"/>
                </a:cubicBezTo>
                <a:cubicBezTo>
                  <a:pt x="37504" y="547453"/>
                  <a:pt x="28365" y="538314"/>
                  <a:pt x="28365" y="527040"/>
                </a:cubicBezTo>
                <a:cubicBezTo>
                  <a:pt x="28365" y="515767"/>
                  <a:pt x="37504" y="506628"/>
                  <a:pt x="48778" y="506628"/>
                </a:cubicBezTo>
                <a:close/>
                <a:moveTo>
                  <a:pt x="2" y="506628"/>
                </a:moveTo>
                <a:cubicBezTo>
                  <a:pt x="11275" y="506628"/>
                  <a:pt x="20414" y="515767"/>
                  <a:pt x="20414" y="527040"/>
                </a:cubicBezTo>
                <a:cubicBezTo>
                  <a:pt x="20414" y="538314"/>
                  <a:pt x="11275" y="547453"/>
                  <a:pt x="2" y="547453"/>
                </a:cubicBezTo>
                <a:lnTo>
                  <a:pt x="0" y="547452"/>
                </a:lnTo>
                <a:lnTo>
                  <a:pt x="0" y="506629"/>
                </a:lnTo>
                <a:close/>
                <a:moveTo>
                  <a:pt x="877988" y="452541"/>
                </a:moveTo>
                <a:cubicBezTo>
                  <a:pt x="883625" y="452541"/>
                  <a:pt x="888728" y="454826"/>
                  <a:pt x="892422" y="458520"/>
                </a:cubicBezTo>
                <a:lnTo>
                  <a:pt x="896859" y="469231"/>
                </a:lnTo>
                <a:lnTo>
                  <a:pt x="889104" y="485329"/>
                </a:lnTo>
                <a:lnTo>
                  <a:pt x="885092" y="491933"/>
                </a:lnTo>
                <a:lnTo>
                  <a:pt x="877988" y="493367"/>
                </a:lnTo>
                <a:cubicBezTo>
                  <a:pt x="866714" y="493367"/>
                  <a:pt x="857575" y="484228"/>
                  <a:pt x="857575" y="472954"/>
                </a:cubicBezTo>
                <a:cubicBezTo>
                  <a:pt x="857575" y="461680"/>
                  <a:pt x="866714" y="452541"/>
                  <a:pt x="877988" y="452541"/>
                </a:cubicBezTo>
                <a:close/>
                <a:moveTo>
                  <a:pt x="829211" y="452541"/>
                </a:moveTo>
                <a:cubicBezTo>
                  <a:pt x="840485" y="452541"/>
                  <a:pt x="849624" y="461680"/>
                  <a:pt x="849624" y="472954"/>
                </a:cubicBezTo>
                <a:cubicBezTo>
                  <a:pt x="849624" y="484228"/>
                  <a:pt x="840485" y="493367"/>
                  <a:pt x="829211" y="493367"/>
                </a:cubicBezTo>
                <a:cubicBezTo>
                  <a:pt x="817937" y="493367"/>
                  <a:pt x="808798" y="484228"/>
                  <a:pt x="808798" y="472954"/>
                </a:cubicBezTo>
                <a:cubicBezTo>
                  <a:pt x="808798" y="461680"/>
                  <a:pt x="817937" y="452541"/>
                  <a:pt x="829211" y="452541"/>
                </a:cubicBezTo>
                <a:close/>
                <a:moveTo>
                  <a:pt x="780434" y="452541"/>
                </a:moveTo>
                <a:cubicBezTo>
                  <a:pt x="791708" y="452541"/>
                  <a:pt x="800847" y="461680"/>
                  <a:pt x="800847" y="472954"/>
                </a:cubicBezTo>
                <a:cubicBezTo>
                  <a:pt x="800847" y="484228"/>
                  <a:pt x="791708" y="493367"/>
                  <a:pt x="780434" y="493367"/>
                </a:cubicBezTo>
                <a:cubicBezTo>
                  <a:pt x="769160" y="493367"/>
                  <a:pt x="760021" y="484228"/>
                  <a:pt x="760021" y="472954"/>
                </a:cubicBezTo>
                <a:cubicBezTo>
                  <a:pt x="760021" y="461680"/>
                  <a:pt x="769160" y="452541"/>
                  <a:pt x="780434" y="452541"/>
                </a:cubicBezTo>
                <a:close/>
                <a:moveTo>
                  <a:pt x="731657" y="452541"/>
                </a:moveTo>
                <a:cubicBezTo>
                  <a:pt x="742931" y="452541"/>
                  <a:pt x="752070" y="461680"/>
                  <a:pt x="752070" y="472954"/>
                </a:cubicBezTo>
                <a:cubicBezTo>
                  <a:pt x="752070" y="484228"/>
                  <a:pt x="742931" y="493367"/>
                  <a:pt x="731657" y="493367"/>
                </a:cubicBezTo>
                <a:cubicBezTo>
                  <a:pt x="720383" y="493367"/>
                  <a:pt x="711244" y="484228"/>
                  <a:pt x="711244" y="472954"/>
                </a:cubicBezTo>
                <a:cubicBezTo>
                  <a:pt x="711244" y="461680"/>
                  <a:pt x="720383" y="452541"/>
                  <a:pt x="731657" y="452541"/>
                </a:cubicBezTo>
                <a:close/>
                <a:moveTo>
                  <a:pt x="682880" y="452541"/>
                </a:moveTo>
                <a:cubicBezTo>
                  <a:pt x="694153" y="452541"/>
                  <a:pt x="703293" y="461680"/>
                  <a:pt x="703293" y="472954"/>
                </a:cubicBezTo>
                <a:cubicBezTo>
                  <a:pt x="703293" y="484228"/>
                  <a:pt x="694153" y="493367"/>
                  <a:pt x="682880" y="493367"/>
                </a:cubicBezTo>
                <a:cubicBezTo>
                  <a:pt x="671606" y="493367"/>
                  <a:pt x="662467" y="484228"/>
                  <a:pt x="662467" y="472954"/>
                </a:cubicBezTo>
                <a:cubicBezTo>
                  <a:pt x="662467" y="461680"/>
                  <a:pt x="671606" y="452541"/>
                  <a:pt x="682880" y="452541"/>
                </a:cubicBezTo>
                <a:close/>
                <a:moveTo>
                  <a:pt x="634103" y="452541"/>
                </a:moveTo>
                <a:cubicBezTo>
                  <a:pt x="645377" y="452541"/>
                  <a:pt x="654516" y="461680"/>
                  <a:pt x="654516" y="472954"/>
                </a:cubicBezTo>
                <a:cubicBezTo>
                  <a:pt x="654516" y="484228"/>
                  <a:pt x="645377" y="493367"/>
                  <a:pt x="634103" y="493367"/>
                </a:cubicBezTo>
                <a:cubicBezTo>
                  <a:pt x="622829" y="493367"/>
                  <a:pt x="613690" y="484228"/>
                  <a:pt x="613690" y="472954"/>
                </a:cubicBezTo>
                <a:cubicBezTo>
                  <a:pt x="613690" y="461680"/>
                  <a:pt x="622829" y="452541"/>
                  <a:pt x="634103" y="452541"/>
                </a:cubicBezTo>
                <a:close/>
                <a:moveTo>
                  <a:pt x="585326" y="452541"/>
                </a:moveTo>
                <a:cubicBezTo>
                  <a:pt x="596599" y="452541"/>
                  <a:pt x="605738" y="461680"/>
                  <a:pt x="605738" y="472954"/>
                </a:cubicBezTo>
                <a:cubicBezTo>
                  <a:pt x="605738" y="484228"/>
                  <a:pt x="596599" y="493367"/>
                  <a:pt x="585326" y="493367"/>
                </a:cubicBezTo>
                <a:cubicBezTo>
                  <a:pt x="574052" y="493367"/>
                  <a:pt x="564913" y="484228"/>
                  <a:pt x="564913" y="472954"/>
                </a:cubicBezTo>
                <a:cubicBezTo>
                  <a:pt x="564913" y="461680"/>
                  <a:pt x="574052" y="452541"/>
                  <a:pt x="585326" y="452541"/>
                </a:cubicBezTo>
                <a:close/>
                <a:moveTo>
                  <a:pt x="536549" y="452541"/>
                </a:moveTo>
                <a:cubicBezTo>
                  <a:pt x="547822" y="452541"/>
                  <a:pt x="556961" y="461680"/>
                  <a:pt x="556961" y="472954"/>
                </a:cubicBezTo>
                <a:cubicBezTo>
                  <a:pt x="556961" y="484228"/>
                  <a:pt x="547822" y="493367"/>
                  <a:pt x="536549" y="493367"/>
                </a:cubicBezTo>
                <a:cubicBezTo>
                  <a:pt x="525275" y="493367"/>
                  <a:pt x="516136" y="484228"/>
                  <a:pt x="516136" y="472954"/>
                </a:cubicBezTo>
                <a:cubicBezTo>
                  <a:pt x="516136" y="461680"/>
                  <a:pt x="525275" y="452541"/>
                  <a:pt x="536549" y="452541"/>
                </a:cubicBezTo>
                <a:close/>
                <a:moveTo>
                  <a:pt x="487772" y="452541"/>
                </a:moveTo>
                <a:cubicBezTo>
                  <a:pt x="499045" y="452541"/>
                  <a:pt x="508184" y="461680"/>
                  <a:pt x="508184" y="472954"/>
                </a:cubicBezTo>
                <a:cubicBezTo>
                  <a:pt x="508184" y="484228"/>
                  <a:pt x="499045" y="493367"/>
                  <a:pt x="487772" y="493367"/>
                </a:cubicBezTo>
                <a:cubicBezTo>
                  <a:pt x="476498" y="493367"/>
                  <a:pt x="467359" y="484228"/>
                  <a:pt x="467359" y="472954"/>
                </a:cubicBezTo>
                <a:cubicBezTo>
                  <a:pt x="467359" y="461680"/>
                  <a:pt x="476498" y="452541"/>
                  <a:pt x="487772" y="452541"/>
                </a:cubicBezTo>
                <a:close/>
                <a:moveTo>
                  <a:pt x="438994" y="452541"/>
                </a:moveTo>
                <a:cubicBezTo>
                  <a:pt x="450268" y="452541"/>
                  <a:pt x="459407" y="461680"/>
                  <a:pt x="459407" y="472954"/>
                </a:cubicBezTo>
                <a:cubicBezTo>
                  <a:pt x="459407" y="484228"/>
                  <a:pt x="450268" y="493367"/>
                  <a:pt x="438994" y="493367"/>
                </a:cubicBezTo>
                <a:cubicBezTo>
                  <a:pt x="427721" y="493367"/>
                  <a:pt x="418582" y="484228"/>
                  <a:pt x="418582" y="472954"/>
                </a:cubicBezTo>
                <a:cubicBezTo>
                  <a:pt x="418582" y="461680"/>
                  <a:pt x="427721" y="452541"/>
                  <a:pt x="438994" y="452541"/>
                </a:cubicBezTo>
                <a:close/>
                <a:moveTo>
                  <a:pt x="390217" y="452541"/>
                </a:moveTo>
                <a:cubicBezTo>
                  <a:pt x="401491" y="452541"/>
                  <a:pt x="410630" y="461680"/>
                  <a:pt x="410630" y="472954"/>
                </a:cubicBezTo>
                <a:cubicBezTo>
                  <a:pt x="410630" y="484228"/>
                  <a:pt x="401491" y="493367"/>
                  <a:pt x="390217" y="493367"/>
                </a:cubicBezTo>
                <a:cubicBezTo>
                  <a:pt x="378944" y="493367"/>
                  <a:pt x="369805" y="484228"/>
                  <a:pt x="369805" y="472954"/>
                </a:cubicBezTo>
                <a:cubicBezTo>
                  <a:pt x="369805" y="461680"/>
                  <a:pt x="378944" y="452541"/>
                  <a:pt x="390217" y="452541"/>
                </a:cubicBezTo>
                <a:close/>
                <a:moveTo>
                  <a:pt x="341440" y="452541"/>
                </a:moveTo>
                <a:cubicBezTo>
                  <a:pt x="352714" y="452541"/>
                  <a:pt x="361853" y="461680"/>
                  <a:pt x="361853" y="472954"/>
                </a:cubicBezTo>
                <a:cubicBezTo>
                  <a:pt x="361853" y="484228"/>
                  <a:pt x="352714" y="493367"/>
                  <a:pt x="341440" y="493367"/>
                </a:cubicBezTo>
                <a:cubicBezTo>
                  <a:pt x="330166" y="493367"/>
                  <a:pt x="321028" y="484228"/>
                  <a:pt x="321028" y="472954"/>
                </a:cubicBezTo>
                <a:cubicBezTo>
                  <a:pt x="321028" y="461680"/>
                  <a:pt x="330166" y="452541"/>
                  <a:pt x="341440" y="452541"/>
                </a:cubicBezTo>
                <a:close/>
                <a:moveTo>
                  <a:pt x="292663" y="452541"/>
                </a:moveTo>
                <a:cubicBezTo>
                  <a:pt x="303937" y="452541"/>
                  <a:pt x="313076" y="461680"/>
                  <a:pt x="313076" y="472954"/>
                </a:cubicBezTo>
                <a:cubicBezTo>
                  <a:pt x="313076" y="484228"/>
                  <a:pt x="303937" y="493367"/>
                  <a:pt x="292663" y="493367"/>
                </a:cubicBezTo>
                <a:cubicBezTo>
                  <a:pt x="281389" y="493367"/>
                  <a:pt x="272251" y="484228"/>
                  <a:pt x="272251" y="472954"/>
                </a:cubicBezTo>
                <a:cubicBezTo>
                  <a:pt x="272251" y="461680"/>
                  <a:pt x="281389" y="452541"/>
                  <a:pt x="292663" y="452541"/>
                </a:cubicBezTo>
                <a:close/>
                <a:moveTo>
                  <a:pt x="243886" y="452541"/>
                </a:moveTo>
                <a:cubicBezTo>
                  <a:pt x="255160" y="452541"/>
                  <a:pt x="264299" y="461680"/>
                  <a:pt x="264299" y="472954"/>
                </a:cubicBezTo>
                <a:cubicBezTo>
                  <a:pt x="264299" y="484228"/>
                  <a:pt x="255160" y="493367"/>
                  <a:pt x="243886" y="493367"/>
                </a:cubicBezTo>
                <a:cubicBezTo>
                  <a:pt x="232612" y="493367"/>
                  <a:pt x="223473" y="484228"/>
                  <a:pt x="223473" y="472954"/>
                </a:cubicBezTo>
                <a:cubicBezTo>
                  <a:pt x="223473" y="461680"/>
                  <a:pt x="232612" y="452541"/>
                  <a:pt x="243886" y="452541"/>
                </a:cubicBezTo>
                <a:close/>
                <a:moveTo>
                  <a:pt x="195109" y="452541"/>
                </a:moveTo>
                <a:cubicBezTo>
                  <a:pt x="206383" y="452541"/>
                  <a:pt x="215522" y="461680"/>
                  <a:pt x="215522" y="472954"/>
                </a:cubicBezTo>
                <a:cubicBezTo>
                  <a:pt x="215522" y="484228"/>
                  <a:pt x="206383" y="493367"/>
                  <a:pt x="195109" y="493367"/>
                </a:cubicBezTo>
                <a:cubicBezTo>
                  <a:pt x="183835" y="493367"/>
                  <a:pt x="174696" y="484228"/>
                  <a:pt x="174696" y="472954"/>
                </a:cubicBezTo>
                <a:cubicBezTo>
                  <a:pt x="174696" y="461680"/>
                  <a:pt x="183835" y="452541"/>
                  <a:pt x="195109" y="452541"/>
                </a:cubicBezTo>
                <a:close/>
                <a:moveTo>
                  <a:pt x="146332" y="452541"/>
                </a:moveTo>
                <a:cubicBezTo>
                  <a:pt x="157606" y="452541"/>
                  <a:pt x="166745" y="461680"/>
                  <a:pt x="166745" y="472954"/>
                </a:cubicBezTo>
                <a:cubicBezTo>
                  <a:pt x="166745" y="484228"/>
                  <a:pt x="157606" y="493367"/>
                  <a:pt x="146332" y="493367"/>
                </a:cubicBezTo>
                <a:cubicBezTo>
                  <a:pt x="135058" y="493367"/>
                  <a:pt x="125919" y="484228"/>
                  <a:pt x="125919" y="472954"/>
                </a:cubicBezTo>
                <a:cubicBezTo>
                  <a:pt x="125919" y="461680"/>
                  <a:pt x="135058" y="452541"/>
                  <a:pt x="146332" y="452541"/>
                </a:cubicBezTo>
                <a:close/>
                <a:moveTo>
                  <a:pt x="97555" y="452541"/>
                </a:moveTo>
                <a:cubicBezTo>
                  <a:pt x="108829" y="452541"/>
                  <a:pt x="117968" y="461680"/>
                  <a:pt x="117968" y="472954"/>
                </a:cubicBezTo>
                <a:cubicBezTo>
                  <a:pt x="117968" y="484228"/>
                  <a:pt x="108829" y="493367"/>
                  <a:pt x="97555" y="493367"/>
                </a:cubicBezTo>
                <a:cubicBezTo>
                  <a:pt x="86281" y="493367"/>
                  <a:pt x="77142" y="484228"/>
                  <a:pt x="77142" y="472954"/>
                </a:cubicBezTo>
                <a:cubicBezTo>
                  <a:pt x="77142" y="461680"/>
                  <a:pt x="86281" y="452541"/>
                  <a:pt x="97555" y="452541"/>
                </a:cubicBezTo>
                <a:close/>
                <a:moveTo>
                  <a:pt x="48778" y="452541"/>
                </a:moveTo>
                <a:cubicBezTo>
                  <a:pt x="60052" y="452541"/>
                  <a:pt x="69191" y="461680"/>
                  <a:pt x="69191" y="472954"/>
                </a:cubicBezTo>
                <a:cubicBezTo>
                  <a:pt x="69191" y="484228"/>
                  <a:pt x="60052" y="493367"/>
                  <a:pt x="48778" y="493367"/>
                </a:cubicBezTo>
                <a:cubicBezTo>
                  <a:pt x="37504" y="493367"/>
                  <a:pt x="28365" y="484228"/>
                  <a:pt x="28365" y="472954"/>
                </a:cubicBezTo>
                <a:cubicBezTo>
                  <a:pt x="28365" y="461680"/>
                  <a:pt x="37504" y="452541"/>
                  <a:pt x="48778" y="452541"/>
                </a:cubicBezTo>
                <a:close/>
                <a:moveTo>
                  <a:pt x="2" y="452541"/>
                </a:moveTo>
                <a:cubicBezTo>
                  <a:pt x="11275" y="452541"/>
                  <a:pt x="20414" y="461680"/>
                  <a:pt x="20414" y="472954"/>
                </a:cubicBezTo>
                <a:cubicBezTo>
                  <a:pt x="20414" y="484228"/>
                  <a:pt x="11275" y="493367"/>
                  <a:pt x="2" y="493367"/>
                </a:cubicBezTo>
                <a:lnTo>
                  <a:pt x="0" y="493366"/>
                </a:lnTo>
                <a:lnTo>
                  <a:pt x="0" y="452542"/>
                </a:lnTo>
                <a:close/>
                <a:moveTo>
                  <a:pt x="926765" y="398455"/>
                </a:moveTo>
                <a:lnTo>
                  <a:pt x="930582" y="399226"/>
                </a:lnTo>
                <a:lnTo>
                  <a:pt x="913716" y="434236"/>
                </a:lnTo>
                <a:lnTo>
                  <a:pt x="912331" y="433302"/>
                </a:lnTo>
                <a:cubicBezTo>
                  <a:pt x="908637" y="429608"/>
                  <a:pt x="906352" y="424505"/>
                  <a:pt x="906352" y="418868"/>
                </a:cubicBezTo>
                <a:cubicBezTo>
                  <a:pt x="906352" y="407594"/>
                  <a:pt x="915491" y="398455"/>
                  <a:pt x="926765" y="398455"/>
                </a:cubicBezTo>
                <a:close/>
                <a:moveTo>
                  <a:pt x="877988" y="398455"/>
                </a:moveTo>
                <a:cubicBezTo>
                  <a:pt x="889262" y="398455"/>
                  <a:pt x="898401" y="407594"/>
                  <a:pt x="898401" y="418868"/>
                </a:cubicBezTo>
                <a:cubicBezTo>
                  <a:pt x="898401" y="430142"/>
                  <a:pt x="889262" y="439281"/>
                  <a:pt x="877988" y="439281"/>
                </a:cubicBezTo>
                <a:cubicBezTo>
                  <a:pt x="866714" y="439281"/>
                  <a:pt x="857575" y="430142"/>
                  <a:pt x="857575" y="418868"/>
                </a:cubicBezTo>
                <a:cubicBezTo>
                  <a:pt x="857575" y="407594"/>
                  <a:pt x="866714" y="398455"/>
                  <a:pt x="877988" y="398455"/>
                </a:cubicBezTo>
                <a:close/>
                <a:moveTo>
                  <a:pt x="829211" y="398455"/>
                </a:moveTo>
                <a:cubicBezTo>
                  <a:pt x="840485" y="398455"/>
                  <a:pt x="849624" y="407594"/>
                  <a:pt x="849624" y="418868"/>
                </a:cubicBezTo>
                <a:cubicBezTo>
                  <a:pt x="849624" y="430142"/>
                  <a:pt x="840485" y="439281"/>
                  <a:pt x="829211" y="439281"/>
                </a:cubicBezTo>
                <a:cubicBezTo>
                  <a:pt x="817937" y="439281"/>
                  <a:pt x="808798" y="430142"/>
                  <a:pt x="808798" y="418868"/>
                </a:cubicBezTo>
                <a:cubicBezTo>
                  <a:pt x="808798" y="407594"/>
                  <a:pt x="817937" y="398455"/>
                  <a:pt x="829211" y="398455"/>
                </a:cubicBezTo>
                <a:close/>
                <a:moveTo>
                  <a:pt x="780434" y="398455"/>
                </a:moveTo>
                <a:cubicBezTo>
                  <a:pt x="791708" y="398455"/>
                  <a:pt x="800847" y="407594"/>
                  <a:pt x="800847" y="418868"/>
                </a:cubicBezTo>
                <a:cubicBezTo>
                  <a:pt x="800847" y="430142"/>
                  <a:pt x="791708" y="439281"/>
                  <a:pt x="780434" y="439281"/>
                </a:cubicBezTo>
                <a:cubicBezTo>
                  <a:pt x="769160" y="439281"/>
                  <a:pt x="760021" y="430142"/>
                  <a:pt x="760021" y="418868"/>
                </a:cubicBezTo>
                <a:cubicBezTo>
                  <a:pt x="760021" y="407594"/>
                  <a:pt x="769160" y="398455"/>
                  <a:pt x="780434" y="398455"/>
                </a:cubicBezTo>
                <a:close/>
                <a:moveTo>
                  <a:pt x="731657" y="398455"/>
                </a:moveTo>
                <a:cubicBezTo>
                  <a:pt x="742931" y="398455"/>
                  <a:pt x="752070" y="407594"/>
                  <a:pt x="752070" y="418868"/>
                </a:cubicBezTo>
                <a:cubicBezTo>
                  <a:pt x="752070" y="430142"/>
                  <a:pt x="742931" y="439281"/>
                  <a:pt x="731657" y="439281"/>
                </a:cubicBezTo>
                <a:cubicBezTo>
                  <a:pt x="720383" y="439281"/>
                  <a:pt x="711244" y="430142"/>
                  <a:pt x="711244" y="418868"/>
                </a:cubicBezTo>
                <a:cubicBezTo>
                  <a:pt x="711244" y="407594"/>
                  <a:pt x="720383" y="398455"/>
                  <a:pt x="731657" y="398455"/>
                </a:cubicBezTo>
                <a:close/>
                <a:moveTo>
                  <a:pt x="682880" y="398455"/>
                </a:moveTo>
                <a:cubicBezTo>
                  <a:pt x="694153" y="398455"/>
                  <a:pt x="703293" y="407594"/>
                  <a:pt x="703293" y="418868"/>
                </a:cubicBezTo>
                <a:cubicBezTo>
                  <a:pt x="703293" y="430142"/>
                  <a:pt x="694153" y="439281"/>
                  <a:pt x="682880" y="439281"/>
                </a:cubicBezTo>
                <a:cubicBezTo>
                  <a:pt x="671606" y="439281"/>
                  <a:pt x="662467" y="430142"/>
                  <a:pt x="662467" y="418868"/>
                </a:cubicBezTo>
                <a:cubicBezTo>
                  <a:pt x="662467" y="407594"/>
                  <a:pt x="671606" y="398455"/>
                  <a:pt x="682880" y="398455"/>
                </a:cubicBezTo>
                <a:close/>
                <a:moveTo>
                  <a:pt x="634103" y="398455"/>
                </a:moveTo>
                <a:cubicBezTo>
                  <a:pt x="645377" y="398455"/>
                  <a:pt x="654516" y="407594"/>
                  <a:pt x="654516" y="418868"/>
                </a:cubicBezTo>
                <a:cubicBezTo>
                  <a:pt x="654516" y="430142"/>
                  <a:pt x="645377" y="439281"/>
                  <a:pt x="634103" y="439281"/>
                </a:cubicBezTo>
                <a:cubicBezTo>
                  <a:pt x="622829" y="439281"/>
                  <a:pt x="613690" y="430142"/>
                  <a:pt x="613690" y="418868"/>
                </a:cubicBezTo>
                <a:cubicBezTo>
                  <a:pt x="613690" y="407594"/>
                  <a:pt x="622829" y="398455"/>
                  <a:pt x="634103" y="398455"/>
                </a:cubicBezTo>
                <a:close/>
                <a:moveTo>
                  <a:pt x="585326" y="398455"/>
                </a:moveTo>
                <a:cubicBezTo>
                  <a:pt x="596599" y="398455"/>
                  <a:pt x="605738" y="407594"/>
                  <a:pt x="605738" y="418868"/>
                </a:cubicBezTo>
                <a:cubicBezTo>
                  <a:pt x="605738" y="430142"/>
                  <a:pt x="596599" y="439281"/>
                  <a:pt x="585326" y="439281"/>
                </a:cubicBezTo>
                <a:cubicBezTo>
                  <a:pt x="574052" y="439281"/>
                  <a:pt x="564913" y="430142"/>
                  <a:pt x="564913" y="418868"/>
                </a:cubicBezTo>
                <a:cubicBezTo>
                  <a:pt x="564913" y="407594"/>
                  <a:pt x="574052" y="398455"/>
                  <a:pt x="585326" y="398455"/>
                </a:cubicBezTo>
                <a:close/>
                <a:moveTo>
                  <a:pt x="536549" y="398455"/>
                </a:moveTo>
                <a:cubicBezTo>
                  <a:pt x="547822" y="398455"/>
                  <a:pt x="556961" y="407594"/>
                  <a:pt x="556961" y="418868"/>
                </a:cubicBezTo>
                <a:cubicBezTo>
                  <a:pt x="556961" y="430142"/>
                  <a:pt x="547822" y="439281"/>
                  <a:pt x="536549" y="439281"/>
                </a:cubicBezTo>
                <a:cubicBezTo>
                  <a:pt x="525275" y="439281"/>
                  <a:pt x="516136" y="430142"/>
                  <a:pt x="516136" y="418868"/>
                </a:cubicBezTo>
                <a:cubicBezTo>
                  <a:pt x="516136" y="407594"/>
                  <a:pt x="525275" y="398455"/>
                  <a:pt x="536549" y="398455"/>
                </a:cubicBezTo>
                <a:close/>
                <a:moveTo>
                  <a:pt x="487772" y="398455"/>
                </a:moveTo>
                <a:cubicBezTo>
                  <a:pt x="499045" y="398455"/>
                  <a:pt x="508184" y="407594"/>
                  <a:pt x="508184" y="418868"/>
                </a:cubicBezTo>
                <a:cubicBezTo>
                  <a:pt x="508184" y="430142"/>
                  <a:pt x="499045" y="439281"/>
                  <a:pt x="487772" y="439281"/>
                </a:cubicBezTo>
                <a:cubicBezTo>
                  <a:pt x="476498" y="439281"/>
                  <a:pt x="467359" y="430142"/>
                  <a:pt x="467359" y="418868"/>
                </a:cubicBezTo>
                <a:cubicBezTo>
                  <a:pt x="467359" y="407594"/>
                  <a:pt x="476498" y="398455"/>
                  <a:pt x="487772" y="398455"/>
                </a:cubicBezTo>
                <a:close/>
                <a:moveTo>
                  <a:pt x="438994" y="398455"/>
                </a:moveTo>
                <a:cubicBezTo>
                  <a:pt x="450268" y="398455"/>
                  <a:pt x="459407" y="407594"/>
                  <a:pt x="459407" y="418868"/>
                </a:cubicBezTo>
                <a:cubicBezTo>
                  <a:pt x="459407" y="430142"/>
                  <a:pt x="450268" y="439281"/>
                  <a:pt x="438994" y="439281"/>
                </a:cubicBezTo>
                <a:cubicBezTo>
                  <a:pt x="427721" y="439281"/>
                  <a:pt x="418582" y="430142"/>
                  <a:pt x="418582" y="418868"/>
                </a:cubicBezTo>
                <a:cubicBezTo>
                  <a:pt x="418582" y="407594"/>
                  <a:pt x="427721" y="398455"/>
                  <a:pt x="438994" y="398455"/>
                </a:cubicBezTo>
                <a:close/>
                <a:moveTo>
                  <a:pt x="390217" y="398455"/>
                </a:moveTo>
                <a:cubicBezTo>
                  <a:pt x="401491" y="398455"/>
                  <a:pt x="410630" y="407594"/>
                  <a:pt x="410630" y="418868"/>
                </a:cubicBezTo>
                <a:cubicBezTo>
                  <a:pt x="410630" y="430142"/>
                  <a:pt x="401491" y="439281"/>
                  <a:pt x="390217" y="439281"/>
                </a:cubicBezTo>
                <a:cubicBezTo>
                  <a:pt x="378944" y="439281"/>
                  <a:pt x="369805" y="430142"/>
                  <a:pt x="369805" y="418868"/>
                </a:cubicBezTo>
                <a:cubicBezTo>
                  <a:pt x="369805" y="407594"/>
                  <a:pt x="378944" y="398455"/>
                  <a:pt x="390217" y="398455"/>
                </a:cubicBezTo>
                <a:close/>
                <a:moveTo>
                  <a:pt x="341440" y="398455"/>
                </a:moveTo>
                <a:cubicBezTo>
                  <a:pt x="352714" y="398455"/>
                  <a:pt x="361853" y="407594"/>
                  <a:pt x="361853" y="418868"/>
                </a:cubicBezTo>
                <a:cubicBezTo>
                  <a:pt x="361853" y="430142"/>
                  <a:pt x="352714" y="439281"/>
                  <a:pt x="341440" y="439281"/>
                </a:cubicBezTo>
                <a:cubicBezTo>
                  <a:pt x="330166" y="439281"/>
                  <a:pt x="321028" y="430142"/>
                  <a:pt x="321028" y="418868"/>
                </a:cubicBezTo>
                <a:cubicBezTo>
                  <a:pt x="321028" y="407594"/>
                  <a:pt x="330166" y="398455"/>
                  <a:pt x="341440" y="398455"/>
                </a:cubicBezTo>
                <a:close/>
                <a:moveTo>
                  <a:pt x="292663" y="398455"/>
                </a:moveTo>
                <a:cubicBezTo>
                  <a:pt x="303937" y="398455"/>
                  <a:pt x="313076" y="407594"/>
                  <a:pt x="313076" y="418868"/>
                </a:cubicBezTo>
                <a:cubicBezTo>
                  <a:pt x="313076" y="430142"/>
                  <a:pt x="303937" y="439281"/>
                  <a:pt x="292663" y="439281"/>
                </a:cubicBezTo>
                <a:cubicBezTo>
                  <a:pt x="281389" y="439281"/>
                  <a:pt x="272251" y="430142"/>
                  <a:pt x="272251" y="418868"/>
                </a:cubicBezTo>
                <a:cubicBezTo>
                  <a:pt x="272251" y="407594"/>
                  <a:pt x="281389" y="398455"/>
                  <a:pt x="292663" y="398455"/>
                </a:cubicBezTo>
                <a:close/>
                <a:moveTo>
                  <a:pt x="243886" y="398455"/>
                </a:moveTo>
                <a:cubicBezTo>
                  <a:pt x="255160" y="398455"/>
                  <a:pt x="264299" y="407594"/>
                  <a:pt x="264299" y="418868"/>
                </a:cubicBezTo>
                <a:cubicBezTo>
                  <a:pt x="264299" y="430142"/>
                  <a:pt x="255160" y="439281"/>
                  <a:pt x="243886" y="439281"/>
                </a:cubicBezTo>
                <a:cubicBezTo>
                  <a:pt x="232612" y="439281"/>
                  <a:pt x="223473" y="430142"/>
                  <a:pt x="223473" y="418868"/>
                </a:cubicBezTo>
                <a:cubicBezTo>
                  <a:pt x="223473" y="407594"/>
                  <a:pt x="232612" y="398455"/>
                  <a:pt x="243886" y="398455"/>
                </a:cubicBezTo>
                <a:close/>
                <a:moveTo>
                  <a:pt x="195109" y="398455"/>
                </a:moveTo>
                <a:cubicBezTo>
                  <a:pt x="206383" y="398455"/>
                  <a:pt x="215522" y="407594"/>
                  <a:pt x="215522" y="418868"/>
                </a:cubicBezTo>
                <a:cubicBezTo>
                  <a:pt x="215522" y="430142"/>
                  <a:pt x="206383" y="439281"/>
                  <a:pt x="195109" y="439281"/>
                </a:cubicBezTo>
                <a:cubicBezTo>
                  <a:pt x="183835" y="439281"/>
                  <a:pt x="174696" y="430142"/>
                  <a:pt x="174696" y="418868"/>
                </a:cubicBezTo>
                <a:cubicBezTo>
                  <a:pt x="174696" y="407594"/>
                  <a:pt x="183835" y="398455"/>
                  <a:pt x="195109" y="398455"/>
                </a:cubicBezTo>
                <a:close/>
                <a:moveTo>
                  <a:pt x="146332" y="398455"/>
                </a:moveTo>
                <a:cubicBezTo>
                  <a:pt x="157606" y="398455"/>
                  <a:pt x="166745" y="407594"/>
                  <a:pt x="166745" y="418868"/>
                </a:cubicBezTo>
                <a:cubicBezTo>
                  <a:pt x="166745" y="430142"/>
                  <a:pt x="157606" y="439281"/>
                  <a:pt x="146332" y="439281"/>
                </a:cubicBezTo>
                <a:cubicBezTo>
                  <a:pt x="135058" y="439281"/>
                  <a:pt x="125919" y="430142"/>
                  <a:pt x="125919" y="418868"/>
                </a:cubicBezTo>
                <a:cubicBezTo>
                  <a:pt x="125919" y="407594"/>
                  <a:pt x="135058" y="398455"/>
                  <a:pt x="146332" y="398455"/>
                </a:cubicBezTo>
                <a:close/>
                <a:moveTo>
                  <a:pt x="97555" y="398455"/>
                </a:moveTo>
                <a:cubicBezTo>
                  <a:pt x="108829" y="398455"/>
                  <a:pt x="117968" y="407594"/>
                  <a:pt x="117968" y="418868"/>
                </a:cubicBezTo>
                <a:cubicBezTo>
                  <a:pt x="117968" y="430142"/>
                  <a:pt x="108829" y="439281"/>
                  <a:pt x="97555" y="439281"/>
                </a:cubicBezTo>
                <a:cubicBezTo>
                  <a:pt x="86281" y="439281"/>
                  <a:pt x="77142" y="430142"/>
                  <a:pt x="77142" y="418868"/>
                </a:cubicBezTo>
                <a:cubicBezTo>
                  <a:pt x="77142" y="407594"/>
                  <a:pt x="86281" y="398455"/>
                  <a:pt x="97555" y="398455"/>
                </a:cubicBezTo>
                <a:close/>
                <a:moveTo>
                  <a:pt x="48778" y="398455"/>
                </a:moveTo>
                <a:cubicBezTo>
                  <a:pt x="60052" y="398455"/>
                  <a:pt x="69191" y="407594"/>
                  <a:pt x="69191" y="418868"/>
                </a:cubicBezTo>
                <a:cubicBezTo>
                  <a:pt x="69191" y="430142"/>
                  <a:pt x="60052" y="439281"/>
                  <a:pt x="48778" y="439281"/>
                </a:cubicBezTo>
                <a:cubicBezTo>
                  <a:pt x="37504" y="439281"/>
                  <a:pt x="28365" y="430142"/>
                  <a:pt x="28365" y="418868"/>
                </a:cubicBezTo>
                <a:cubicBezTo>
                  <a:pt x="28365" y="407594"/>
                  <a:pt x="37504" y="398455"/>
                  <a:pt x="48778" y="398455"/>
                </a:cubicBezTo>
                <a:close/>
                <a:moveTo>
                  <a:pt x="2" y="398455"/>
                </a:moveTo>
                <a:cubicBezTo>
                  <a:pt x="11275" y="398455"/>
                  <a:pt x="20414" y="407594"/>
                  <a:pt x="20414" y="418868"/>
                </a:cubicBezTo>
                <a:cubicBezTo>
                  <a:pt x="20414" y="430142"/>
                  <a:pt x="11275" y="439281"/>
                  <a:pt x="2" y="439281"/>
                </a:cubicBezTo>
                <a:lnTo>
                  <a:pt x="0" y="439280"/>
                </a:lnTo>
                <a:lnTo>
                  <a:pt x="0" y="398456"/>
                </a:lnTo>
                <a:close/>
                <a:moveTo>
                  <a:pt x="926765" y="344369"/>
                </a:moveTo>
                <a:cubicBezTo>
                  <a:pt x="932402" y="344369"/>
                  <a:pt x="937505" y="346654"/>
                  <a:pt x="941199" y="350348"/>
                </a:cubicBezTo>
                <a:lnTo>
                  <a:pt x="945200" y="360008"/>
                </a:lnTo>
                <a:lnTo>
                  <a:pt x="937178" y="381927"/>
                </a:lnTo>
                <a:lnTo>
                  <a:pt x="934711" y="383591"/>
                </a:lnTo>
                <a:cubicBezTo>
                  <a:pt x="932268" y="384624"/>
                  <a:pt x="929583" y="385195"/>
                  <a:pt x="926765" y="385195"/>
                </a:cubicBezTo>
                <a:cubicBezTo>
                  <a:pt x="915491" y="385195"/>
                  <a:pt x="906352" y="376056"/>
                  <a:pt x="906352" y="364782"/>
                </a:cubicBezTo>
                <a:cubicBezTo>
                  <a:pt x="906352" y="353508"/>
                  <a:pt x="915491" y="344369"/>
                  <a:pt x="926765" y="344369"/>
                </a:cubicBezTo>
                <a:close/>
                <a:moveTo>
                  <a:pt x="877988" y="344369"/>
                </a:moveTo>
                <a:cubicBezTo>
                  <a:pt x="889262" y="344369"/>
                  <a:pt x="898401" y="353508"/>
                  <a:pt x="898401" y="364782"/>
                </a:cubicBezTo>
                <a:cubicBezTo>
                  <a:pt x="898401" y="376056"/>
                  <a:pt x="889262" y="385195"/>
                  <a:pt x="877988" y="385195"/>
                </a:cubicBezTo>
                <a:cubicBezTo>
                  <a:pt x="866714" y="385195"/>
                  <a:pt x="857575" y="376056"/>
                  <a:pt x="857575" y="364782"/>
                </a:cubicBezTo>
                <a:cubicBezTo>
                  <a:pt x="857575" y="353508"/>
                  <a:pt x="866714" y="344369"/>
                  <a:pt x="877988" y="344369"/>
                </a:cubicBezTo>
                <a:close/>
                <a:moveTo>
                  <a:pt x="829211" y="344369"/>
                </a:moveTo>
                <a:cubicBezTo>
                  <a:pt x="840485" y="344369"/>
                  <a:pt x="849624" y="353508"/>
                  <a:pt x="849624" y="364782"/>
                </a:cubicBezTo>
                <a:cubicBezTo>
                  <a:pt x="849624" y="376056"/>
                  <a:pt x="840485" y="385195"/>
                  <a:pt x="829211" y="385195"/>
                </a:cubicBezTo>
                <a:cubicBezTo>
                  <a:pt x="817937" y="385195"/>
                  <a:pt x="808798" y="376056"/>
                  <a:pt x="808798" y="364782"/>
                </a:cubicBezTo>
                <a:cubicBezTo>
                  <a:pt x="808798" y="353508"/>
                  <a:pt x="817937" y="344369"/>
                  <a:pt x="829211" y="344369"/>
                </a:cubicBezTo>
                <a:close/>
                <a:moveTo>
                  <a:pt x="780434" y="344369"/>
                </a:moveTo>
                <a:cubicBezTo>
                  <a:pt x="791708" y="344369"/>
                  <a:pt x="800847" y="353508"/>
                  <a:pt x="800847" y="364782"/>
                </a:cubicBezTo>
                <a:cubicBezTo>
                  <a:pt x="800847" y="376056"/>
                  <a:pt x="791708" y="385195"/>
                  <a:pt x="780434" y="385195"/>
                </a:cubicBezTo>
                <a:cubicBezTo>
                  <a:pt x="769160" y="385195"/>
                  <a:pt x="760021" y="376056"/>
                  <a:pt x="760021" y="364782"/>
                </a:cubicBezTo>
                <a:cubicBezTo>
                  <a:pt x="760021" y="353508"/>
                  <a:pt x="769160" y="344369"/>
                  <a:pt x="780434" y="344369"/>
                </a:cubicBezTo>
                <a:close/>
                <a:moveTo>
                  <a:pt x="731657" y="344369"/>
                </a:moveTo>
                <a:cubicBezTo>
                  <a:pt x="742931" y="344369"/>
                  <a:pt x="752070" y="353508"/>
                  <a:pt x="752070" y="364782"/>
                </a:cubicBezTo>
                <a:cubicBezTo>
                  <a:pt x="752070" y="376056"/>
                  <a:pt x="742931" y="385195"/>
                  <a:pt x="731657" y="385195"/>
                </a:cubicBezTo>
                <a:cubicBezTo>
                  <a:pt x="720383" y="385195"/>
                  <a:pt x="711244" y="376056"/>
                  <a:pt x="711244" y="364782"/>
                </a:cubicBezTo>
                <a:cubicBezTo>
                  <a:pt x="711244" y="353508"/>
                  <a:pt x="720383" y="344369"/>
                  <a:pt x="731657" y="344369"/>
                </a:cubicBezTo>
                <a:close/>
                <a:moveTo>
                  <a:pt x="682880" y="344369"/>
                </a:moveTo>
                <a:cubicBezTo>
                  <a:pt x="694153" y="344369"/>
                  <a:pt x="703293" y="353508"/>
                  <a:pt x="703293" y="364782"/>
                </a:cubicBezTo>
                <a:cubicBezTo>
                  <a:pt x="703293" y="376056"/>
                  <a:pt x="694153" y="385195"/>
                  <a:pt x="682880" y="385195"/>
                </a:cubicBezTo>
                <a:cubicBezTo>
                  <a:pt x="671606" y="385195"/>
                  <a:pt x="662467" y="376056"/>
                  <a:pt x="662467" y="364782"/>
                </a:cubicBezTo>
                <a:cubicBezTo>
                  <a:pt x="662467" y="353508"/>
                  <a:pt x="671606" y="344369"/>
                  <a:pt x="682880" y="344369"/>
                </a:cubicBezTo>
                <a:close/>
                <a:moveTo>
                  <a:pt x="634103" y="344369"/>
                </a:moveTo>
                <a:cubicBezTo>
                  <a:pt x="645377" y="344369"/>
                  <a:pt x="654516" y="353508"/>
                  <a:pt x="654516" y="364782"/>
                </a:cubicBezTo>
                <a:cubicBezTo>
                  <a:pt x="654516" y="376056"/>
                  <a:pt x="645377" y="385195"/>
                  <a:pt x="634103" y="385195"/>
                </a:cubicBezTo>
                <a:cubicBezTo>
                  <a:pt x="622829" y="385195"/>
                  <a:pt x="613690" y="376056"/>
                  <a:pt x="613690" y="364782"/>
                </a:cubicBezTo>
                <a:cubicBezTo>
                  <a:pt x="613690" y="353508"/>
                  <a:pt x="622829" y="344369"/>
                  <a:pt x="634103" y="344369"/>
                </a:cubicBezTo>
                <a:close/>
                <a:moveTo>
                  <a:pt x="585326" y="344369"/>
                </a:moveTo>
                <a:cubicBezTo>
                  <a:pt x="596599" y="344369"/>
                  <a:pt x="605738" y="353508"/>
                  <a:pt x="605738" y="364782"/>
                </a:cubicBezTo>
                <a:cubicBezTo>
                  <a:pt x="605738" y="376056"/>
                  <a:pt x="596599" y="385195"/>
                  <a:pt x="585326" y="385195"/>
                </a:cubicBezTo>
                <a:cubicBezTo>
                  <a:pt x="574052" y="385195"/>
                  <a:pt x="564913" y="376056"/>
                  <a:pt x="564913" y="364782"/>
                </a:cubicBezTo>
                <a:cubicBezTo>
                  <a:pt x="564913" y="353508"/>
                  <a:pt x="574052" y="344369"/>
                  <a:pt x="585326" y="344369"/>
                </a:cubicBezTo>
                <a:close/>
                <a:moveTo>
                  <a:pt x="536549" y="344369"/>
                </a:moveTo>
                <a:cubicBezTo>
                  <a:pt x="547822" y="344369"/>
                  <a:pt x="556961" y="353508"/>
                  <a:pt x="556961" y="364782"/>
                </a:cubicBezTo>
                <a:cubicBezTo>
                  <a:pt x="556961" y="376056"/>
                  <a:pt x="547822" y="385195"/>
                  <a:pt x="536549" y="385195"/>
                </a:cubicBezTo>
                <a:cubicBezTo>
                  <a:pt x="525275" y="385195"/>
                  <a:pt x="516136" y="376056"/>
                  <a:pt x="516136" y="364782"/>
                </a:cubicBezTo>
                <a:cubicBezTo>
                  <a:pt x="516136" y="353508"/>
                  <a:pt x="525275" y="344369"/>
                  <a:pt x="536549" y="344369"/>
                </a:cubicBezTo>
                <a:close/>
                <a:moveTo>
                  <a:pt x="487772" y="344369"/>
                </a:moveTo>
                <a:cubicBezTo>
                  <a:pt x="499045" y="344369"/>
                  <a:pt x="508184" y="353508"/>
                  <a:pt x="508184" y="364782"/>
                </a:cubicBezTo>
                <a:cubicBezTo>
                  <a:pt x="508184" y="376056"/>
                  <a:pt x="499045" y="385195"/>
                  <a:pt x="487772" y="385195"/>
                </a:cubicBezTo>
                <a:cubicBezTo>
                  <a:pt x="476498" y="385195"/>
                  <a:pt x="467359" y="376056"/>
                  <a:pt x="467359" y="364782"/>
                </a:cubicBezTo>
                <a:cubicBezTo>
                  <a:pt x="467359" y="353508"/>
                  <a:pt x="476498" y="344369"/>
                  <a:pt x="487772" y="344369"/>
                </a:cubicBezTo>
                <a:close/>
                <a:moveTo>
                  <a:pt x="438994" y="344369"/>
                </a:moveTo>
                <a:cubicBezTo>
                  <a:pt x="450268" y="344369"/>
                  <a:pt x="459407" y="353508"/>
                  <a:pt x="459407" y="364782"/>
                </a:cubicBezTo>
                <a:cubicBezTo>
                  <a:pt x="459407" y="376056"/>
                  <a:pt x="450268" y="385195"/>
                  <a:pt x="438994" y="385195"/>
                </a:cubicBezTo>
                <a:cubicBezTo>
                  <a:pt x="427721" y="385195"/>
                  <a:pt x="418582" y="376056"/>
                  <a:pt x="418582" y="364782"/>
                </a:cubicBezTo>
                <a:cubicBezTo>
                  <a:pt x="418582" y="353508"/>
                  <a:pt x="427721" y="344369"/>
                  <a:pt x="438994" y="344369"/>
                </a:cubicBezTo>
                <a:close/>
                <a:moveTo>
                  <a:pt x="390217" y="344369"/>
                </a:moveTo>
                <a:cubicBezTo>
                  <a:pt x="401491" y="344369"/>
                  <a:pt x="410630" y="353508"/>
                  <a:pt x="410630" y="364782"/>
                </a:cubicBezTo>
                <a:cubicBezTo>
                  <a:pt x="410630" y="376056"/>
                  <a:pt x="401491" y="385195"/>
                  <a:pt x="390217" y="385195"/>
                </a:cubicBezTo>
                <a:cubicBezTo>
                  <a:pt x="378944" y="385195"/>
                  <a:pt x="369805" y="376056"/>
                  <a:pt x="369805" y="364782"/>
                </a:cubicBezTo>
                <a:cubicBezTo>
                  <a:pt x="369805" y="353508"/>
                  <a:pt x="378944" y="344369"/>
                  <a:pt x="390217" y="344369"/>
                </a:cubicBezTo>
                <a:close/>
                <a:moveTo>
                  <a:pt x="341440" y="344369"/>
                </a:moveTo>
                <a:cubicBezTo>
                  <a:pt x="352714" y="344369"/>
                  <a:pt x="361853" y="353508"/>
                  <a:pt x="361853" y="364782"/>
                </a:cubicBezTo>
                <a:cubicBezTo>
                  <a:pt x="361853" y="376056"/>
                  <a:pt x="352714" y="385195"/>
                  <a:pt x="341440" y="385195"/>
                </a:cubicBezTo>
                <a:cubicBezTo>
                  <a:pt x="330166" y="385195"/>
                  <a:pt x="321028" y="376056"/>
                  <a:pt x="321028" y="364782"/>
                </a:cubicBezTo>
                <a:cubicBezTo>
                  <a:pt x="321028" y="353508"/>
                  <a:pt x="330166" y="344369"/>
                  <a:pt x="341440" y="344369"/>
                </a:cubicBezTo>
                <a:close/>
                <a:moveTo>
                  <a:pt x="292663" y="344369"/>
                </a:moveTo>
                <a:cubicBezTo>
                  <a:pt x="303937" y="344369"/>
                  <a:pt x="313076" y="353508"/>
                  <a:pt x="313076" y="364782"/>
                </a:cubicBezTo>
                <a:cubicBezTo>
                  <a:pt x="313076" y="376056"/>
                  <a:pt x="303937" y="385195"/>
                  <a:pt x="292663" y="385195"/>
                </a:cubicBezTo>
                <a:cubicBezTo>
                  <a:pt x="281389" y="385195"/>
                  <a:pt x="272251" y="376056"/>
                  <a:pt x="272251" y="364782"/>
                </a:cubicBezTo>
                <a:cubicBezTo>
                  <a:pt x="272251" y="353508"/>
                  <a:pt x="281389" y="344369"/>
                  <a:pt x="292663" y="344369"/>
                </a:cubicBezTo>
                <a:close/>
                <a:moveTo>
                  <a:pt x="243886" y="344369"/>
                </a:moveTo>
                <a:cubicBezTo>
                  <a:pt x="255160" y="344369"/>
                  <a:pt x="264299" y="353508"/>
                  <a:pt x="264299" y="364782"/>
                </a:cubicBezTo>
                <a:cubicBezTo>
                  <a:pt x="264299" y="376056"/>
                  <a:pt x="255160" y="385195"/>
                  <a:pt x="243886" y="385195"/>
                </a:cubicBezTo>
                <a:cubicBezTo>
                  <a:pt x="232612" y="385195"/>
                  <a:pt x="223473" y="376056"/>
                  <a:pt x="223473" y="364782"/>
                </a:cubicBezTo>
                <a:cubicBezTo>
                  <a:pt x="223473" y="353508"/>
                  <a:pt x="232612" y="344369"/>
                  <a:pt x="243886" y="344369"/>
                </a:cubicBezTo>
                <a:close/>
                <a:moveTo>
                  <a:pt x="195109" y="344369"/>
                </a:moveTo>
                <a:cubicBezTo>
                  <a:pt x="206383" y="344369"/>
                  <a:pt x="215522" y="353508"/>
                  <a:pt x="215522" y="364782"/>
                </a:cubicBezTo>
                <a:cubicBezTo>
                  <a:pt x="215522" y="376056"/>
                  <a:pt x="206383" y="385195"/>
                  <a:pt x="195109" y="385195"/>
                </a:cubicBezTo>
                <a:cubicBezTo>
                  <a:pt x="183835" y="385195"/>
                  <a:pt x="174696" y="376056"/>
                  <a:pt x="174696" y="364782"/>
                </a:cubicBezTo>
                <a:cubicBezTo>
                  <a:pt x="174696" y="353508"/>
                  <a:pt x="183835" y="344369"/>
                  <a:pt x="195109" y="344369"/>
                </a:cubicBezTo>
                <a:close/>
                <a:moveTo>
                  <a:pt x="146332" y="344369"/>
                </a:moveTo>
                <a:cubicBezTo>
                  <a:pt x="157606" y="344369"/>
                  <a:pt x="166745" y="353508"/>
                  <a:pt x="166745" y="364782"/>
                </a:cubicBezTo>
                <a:cubicBezTo>
                  <a:pt x="166745" y="376056"/>
                  <a:pt x="157606" y="385195"/>
                  <a:pt x="146332" y="385195"/>
                </a:cubicBezTo>
                <a:cubicBezTo>
                  <a:pt x="135058" y="385195"/>
                  <a:pt x="125919" y="376056"/>
                  <a:pt x="125919" y="364782"/>
                </a:cubicBezTo>
                <a:cubicBezTo>
                  <a:pt x="125919" y="353508"/>
                  <a:pt x="135058" y="344369"/>
                  <a:pt x="146332" y="344369"/>
                </a:cubicBezTo>
                <a:close/>
                <a:moveTo>
                  <a:pt x="97555" y="344369"/>
                </a:moveTo>
                <a:cubicBezTo>
                  <a:pt x="108829" y="344369"/>
                  <a:pt x="117968" y="353508"/>
                  <a:pt x="117968" y="364782"/>
                </a:cubicBezTo>
                <a:cubicBezTo>
                  <a:pt x="117968" y="376056"/>
                  <a:pt x="108829" y="385195"/>
                  <a:pt x="97555" y="385195"/>
                </a:cubicBezTo>
                <a:cubicBezTo>
                  <a:pt x="86281" y="385195"/>
                  <a:pt x="77142" y="376056"/>
                  <a:pt x="77142" y="364782"/>
                </a:cubicBezTo>
                <a:cubicBezTo>
                  <a:pt x="77142" y="353508"/>
                  <a:pt x="86281" y="344369"/>
                  <a:pt x="97555" y="344369"/>
                </a:cubicBezTo>
                <a:close/>
                <a:moveTo>
                  <a:pt x="48778" y="344369"/>
                </a:moveTo>
                <a:cubicBezTo>
                  <a:pt x="60052" y="344369"/>
                  <a:pt x="69191" y="353508"/>
                  <a:pt x="69191" y="364782"/>
                </a:cubicBezTo>
                <a:cubicBezTo>
                  <a:pt x="69191" y="376056"/>
                  <a:pt x="60052" y="385195"/>
                  <a:pt x="48778" y="385195"/>
                </a:cubicBezTo>
                <a:cubicBezTo>
                  <a:pt x="37504" y="385195"/>
                  <a:pt x="28365" y="376056"/>
                  <a:pt x="28365" y="364782"/>
                </a:cubicBezTo>
                <a:cubicBezTo>
                  <a:pt x="28365" y="353508"/>
                  <a:pt x="37504" y="344369"/>
                  <a:pt x="48778" y="344369"/>
                </a:cubicBezTo>
                <a:close/>
                <a:moveTo>
                  <a:pt x="2" y="344369"/>
                </a:moveTo>
                <a:cubicBezTo>
                  <a:pt x="11275" y="344369"/>
                  <a:pt x="20414" y="353508"/>
                  <a:pt x="20414" y="364782"/>
                </a:cubicBezTo>
                <a:cubicBezTo>
                  <a:pt x="20414" y="376056"/>
                  <a:pt x="11275" y="385195"/>
                  <a:pt x="2" y="385195"/>
                </a:cubicBezTo>
                <a:lnTo>
                  <a:pt x="0" y="385194"/>
                </a:lnTo>
                <a:lnTo>
                  <a:pt x="0" y="344370"/>
                </a:lnTo>
                <a:close/>
                <a:moveTo>
                  <a:pt x="968876" y="291629"/>
                </a:moveTo>
                <a:lnTo>
                  <a:pt x="965684" y="304041"/>
                </a:lnTo>
                <a:lnTo>
                  <a:pt x="959440" y="321103"/>
                </a:lnTo>
                <a:lnTo>
                  <a:pt x="955129" y="310696"/>
                </a:lnTo>
                <a:cubicBezTo>
                  <a:pt x="955129" y="302240"/>
                  <a:pt x="960270" y="294986"/>
                  <a:pt x="967596" y="291887"/>
                </a:cubicBezTo>
                <a:close/>
                <a:moveTo>
                  <a:pt x="926765" y="290283"/>
                </a:moveTo>
                <a:cubicBezTo>
                  <a:pt x="938039" y="290283"/>
                  <a:pt x="947178" y="299422"/>
                  <a:pt x="947178" y="310696"/>
                </a:cubicBezTo>
                <a:cubicBezTo>
                  <a:pt x="947178" y="321970"/>
                  <a:pt x="938039" y="331108"/>
                  <a:pt x="926765" y="331108"/>
                </a:cubicBezTo>
                <a:cubicBezTo>
                  <a:pt x="915491" y="331108"/>
                  <a:pt x="906352" y="321970"/>
                  <a:pt x="906352" y="310696"/>
                </a:cubicBezTo>
                <a:cubicBezTo>
                  <a:pt x="906352" y="299422"/>
                  <a:pt x="915491" y="290283"/>
                  <a:pt x="926765" y="290283"/>
                </a:cubicBezTo>
                <a:close/>
                <a:moveTo>
                  <a:pt x="877988" y="290283"/>
                </a:moveTo>
                <a:cubicBezTo>
                  <a:pt x="889262" y="290283"/>
                  <a:pt x="898401" y="299422"/>
                  <a:pt x="898401" y="310696"/>
                </a:cubicBezTo>
                <a:cubicBezTo>
                  <a:pt x="898401" y="321970"/>
                  <a:pt x="889262" y="331108"/>
                  <a:pt x="877988" y="331108"/>
                </a:cubicBezTo>
                <a:cubicBezTo>
                  <a:pt x="866714" y="331108"/>
                  <a:pt x="857575" y="321970"/>
                  <a:pt x="857575" y="310696"/>
                </a:cubicBezTo>
                <a:cubicBezTo>
                  <a:pt x="857575" y="299422"/>
                  <a:pt x="866714" y="290283"/>
                  <a:pt x="877988" y="290283"/>
                </a:cubicBezTo>
                <a:close/>
                <a:moveTo>
                  <a:pt x="829211" y="290283"/>
                </a:moveTo>
                <a:cubicBezTo>
                  <a:pt x="840485" y="290283"/>
                  <a:pt x="849624" y="299422"/>
                  <a:pt x="849624" y="310696"/>
                </a:cubicBezTo>
                <a:cubicBezTo>
                  <a:pt x="849624" y="321970"/>
                  <a:pt x="840485" y="331108"/>
                  <a:pt x="829211" y="331108"/>
                </a:cubicBezTo>
                <a:cubicBezTo>
                  <a:pt x="817937" y="331108"/>
                  <a:pt x="808798" y="321970"/>
                  <a:pt x="808798" y="310696"/>
                </a:cubicBezTo>
                <a:cubicBezTo>
                  <a:pt x="808798" y="299422"/>
                  <a:pt x="817937" y="290283"/>
                  <a:pt x="829211" y="290283"/>
                </a:cubicBezTo>
                <a:close/>
                <a:moveTo>
                  <a:pt x="780434" y="290283"/>
                </a:moveTo>
                <a:cubicBezTo>
                  <a:pt x="791708" y="290283"/>
                  <a:pt x="800847" y="299422"/>
                  <a:pt x="800847" y="310696"/>
                </a:cubicBezTo>
                <a:cubicBezTo>
                  <a:pt x="800847" y="321970"/>
                  <a:pt x="791708" y="331108"/>
                  <a:pt x="780434" y="331108"/>
                </a:cubicBezTo>
                <a:cubicBezTo>
                  <a:pt x="769160" y="331108"/>
                  <a:pt x="760021" y="321970"/>
                  <a:pt x="760021" y="310696"/>
                </a:cubicBezTo>
                <a:cubicBezTo>
                  <a:pt x="760021" y="299422"/>
                  <a:pt x="769160" y="290283"/>
                  <a:pt x="780434" y="290283"/>
                </a:cubicBezTo>
                <a:close/>
                <a:moveTo>
                  <a:pt x="731657" y="290283"/>
                </a:moveTo>
                <a:cubicBezTo>
                  <a:pt x="742931" y="290283"/>
                  <a:pt x="752070" y="299422"/>
                  <a:pt x="752070" y="310696"/>
                </a:cubicBezTo>
                <a:cubicBezTo>
                  <a:pt x="752070" y="321970"/>
                  <a:pt x="742931" y="331108"/>
                  <a:pt x="731657" y="331108"/>
                </a:cubicBezTo>
                <a:cubicBezTo>
                  <a:pt x="720383" y="331108"/>
                  <a:pt x="711244" y="321970"/>
                  <a:pt x="711244" y="310696"/>
                </a:cubicBezTo>
                <a:cubicBezTo>
                  <a:pt x="711244" y="299422"/>
                  <a:pt x="720383" y="290283"/>
                  <a:pt x="731657" y="290283"/>
                </a:cubicBezTo>
                <a:close/>
                <a:moveTo>
                  <a:pt x="682880" y="290283"/>
                </a:moveTo>
                <a:cubicBezTo>
                  <a:pt x="694153" y="290283"/>
                  <a:pt x="703293" y="299422"/>
                  <a:pt x="703293" y="310696"/>
                </a:cubicBezTo>
                <a:cubicBezTo>
                  <a:pt x="703293" y="321970"/>
                  <a:pt x="694153" y="331108"/>
                  <a:pt x="682880" y="331108"/>
                </a:cubicBezTo>
                <a:cubicBezTo>
                  <a:pt x="671606" y="331108"/>
                  <a:pt x="662467" y="321970"/>
                  <a:pt x="662467" y="310696"/>
                </a:cubicBezTo>
                <a:cubicBezTo>
                  <a:pt x="662467" y="299422"/>
                  <a:pt x="671606" y="290283"/>
                  <a:pt x="682880" y="290283"/>
                </a:cubicBezTo>
                <a:close/>
                <a:moveTo>
                  <a:pt x="634103" y="290283"/>
                </a:moveTo>
                <a:cubicBezTo>
                  <a:pt x="645377" y="290283"/>
                  <a:pt x="654516" y="299422"/>
                  <a:pt x="654516" y="310696"/>
                </a:cubicBezTo>
                <a:cubicBezTo>
                  <a:pt x="654516" y="321970"/>
                  <a:pt x="645377" y="331108"/>
                  <a:pt x="634103" y="331108"/>
                </a:cubicBezTo>
                <a:cubicBezTo>
                  <a:pt x="622829" y="331108"/>
                  <a:pt x="613690" y="321970"/>
                  <a:pt x="613690" y="310696"/>
                </a:cubicBezTo>
                <a:cubicBezTo>
                  <a:pt x="613690" y="299422"/>
                  <a:pt x="622829" y="290283"/>
                  <a:pt x="634103" y="290283"/>
                </a:cubicBezTo>
                <a:close/>
                <a:moveTo>
                  <a:pt x="585326" y="290283"/>
                </a:moveTo>
                <a:cubicBezTo>
                  <a:pt x="596599" y="290283"/>
                  <a:pt x="605738" y="299422"/>
                  <a:pt x="605738" y="310696"/>
                </a:cubicBezTo>
                <a:cubicBezTo>
                  <a:pt x="605738" y="321970"/>
                  <a:pt x="596599" y="331108"/>
                  <a:pt x="585326" y="331108"/>
                </a:cubicBezTo>
                <a:cubicBezTo>
                  <a:pt x="574052" y="331108"/>
                  <a:pt x="564913" y="321970"/>
                  <a:pt x="564913" y="310696"/>
                </a:cubicBezTo>
                <a:cubicBezTo>
                  <a:pt x="564913" y="299422"/>
                  <a:pt x="574052" y="290283"/>
                  <a:pt x="585326" y="290283"/>
                </a:cubicBezTo>
                <a:close/>
                <a:moveTo>
                  <a:pt x="536549" y="290283"/>
                </a:moveTo>
                <a:cubicBezTo>
                  <a:pt x="547822" y="290283"/>
                  <a:pt x="556961" y="299422"/>
                  <a:pt x="556961" y="310696"/>
                </a:cubicBezTo>
                <a:cubicBezTo>
                  <a:pt x="556961" y="321970"/>
                  <a:pt x="547822" y="331108"/>
                  <a:pt x="536549" y="331108"/>
                </a:cubicBezTo>
                <a:cubicBezTo>
                  <a:pt x="525275" y="331108"/>
                  <a:pt x="516136" y="321970"/>
                  <a:pt x="516136" y="310696"/>
                </a:cubicBezTo>
                <a:cubicBezTo>
                  <a:pt x="516136" y="299422"/>
                  <a:pt x="525275" y="290283"/>
                  <a:pt x="536549" y="290283"/>
                </a:cubicBezTo>
                <a:close/>
                <a:moveTo>
                  <a:pt x="487772" y="290283"/>
                </a:moveTo>
                <a:cubicBezTo>
                  <a:pt x="499045" y="290283"/>
                  <a:pt x="508184" y="299422"/>
                  <a:pt x="508184" y="310696"/>
                </a:cubicBezTo>
                <a:cubicBezTo>
                  <a:pt x="508184" y="321970"/>
                  <a:pt x="499045" y="331108"/>
                  <a:pt x="487772" y="331108"/>
                </a:cubicBezTo>
                <a:cubicBezTo>
                  <a:pt x="476498" y="331108"/>
                  <a:pt x="467359" y="321970"/>
                  <a:pt x="467359" y="310696"/>
                </a:cubicBezTo>
                <a:cubicBezTo>
                  <a:pt x="467359" y="299422"/>
                  <a:pt x="476498" y="290283"/>
                  <a:pt x="487772" y="290283"/>
                </a:cubicBezTo>
                <a:close/>
                <a:moveTo>
                  <a:pt x="438994" y="290283"/>
                </a:moveTo>
                <a:cubicBezTo>
                  <a:pt x="450268" y="290283"/>
                  <a:pt x="459407" y="299422"/>
                  <a:pt x="459407" y="310696"/>
                </a:cubicBezTo>
                <a:cubicBezTo>
                  <a:pt x="459407" y="321970"/>
                  <a:pt x="450268" y="331108"/>
                  <a:pt x="438994" y="331108"/>
                </a:cubicBezTo>
                <a:cubicBezTo>
                  <a:pt x="427721" y="331108"/>
                  <a:pt x="418582" y="321970"/>
                  <a:pt x="418582" y="310696"/>
                </a:cubicBezTo>
                <a:cubicBezTo>
                  <a:pt x="418582" y="299422"/>
                  <a:pt x="427721" y="290283"/>
                  <a:pt x="438994" y="290283"/>
                </a:cubicBezTo>
                <a:close/>
                <a:moveTo>
                  <a:pt x="390217" y="290283"/>
                </a:moveTo>
                <a:cubicBezTo>
                  <a:pt x="401491" y="290283"/>
                  <a:pt x="410630" y="299422"/>
                  <a:pt x="410630" y="310696"/>
                </a:cubicBezTo>
                <a:cubicBezTo>
                  <a:pt x="410630" y="321970"/>
                  <a:pt x="401491" y="331108"/>
                  <a:pt x="390217" y="331108"/>
                </a:cubicBezTo>
                <a:cubicBezTo>
                  <a:pt x="378944" y="331108"/>
                  <a:pt x="369805" y="321970"/>
                  <a:pt x="369805" y="310696"/>
                </a:cubicBezTo>
                <a:cubicBezTo>
                  <a:pt x="369805" y="299422"/>
                  <a:pt x="378944" y="290283"/>
                  <a:pt x="390217" y="290283"/>
                </a:cubicBezTo>
                <a:close/>
                <a:moveTo>
                  <a:pt x="341440" y="290283"/>
                </a:moveTo>
                <a:cubicBezTo>
                  <a:pt x="352714" y="290283"/>
                  <a:pt x="361853" y="299422"/>
                  <a:pt x="361853" y="310696"/>
                </a:cubicBezTo>
                <a:cubicBezTo>
                  <a:pt x="361853" y="321970"/>
                  <a:pt x="352714" y="331108"/>
                  <a:pt x="341440" y="331108"/>
                </a:cubicBezTo>
                <a:cubicBezTo>
                  <a:pt x="330166" y="331108"/>
                  <a:pt x="321028" y="321970"/>
                  <a:pt x="321028" y="310696"/>
                </a:cubicBezTo>
                <a:cubicBezTo>
                  <a:pt x="321028" y="299422"/>
                  <a:pt x="330166" y="290283"/>
                  <a:pt x="341440" y="290283"/>
                </a:cubicBezTo>
                <a:close/>
                <a:moveTo>
                  <a:pt x="292663" y="290283"/>
                </a:moveTo>
                <a:cubicBezTo>
                  <a:pt x="303937" y="290283"/>
                  <a:pt x="313076" y="299422"/>
                  <a:pt x="313076" y="310696"/>
                </a:cubicBezTo>
                <a:cubicBezTo>
                  <a:pt x="313076" y="321970"/>
                  <a:pt x="303937" y="331108"/>
                  <a:pt x="292663" y="331108"/>
                </a:cubicBezTo>
                <a:cubicBezTo>
                  <a:pt x="281389" y="331108"/>
                  <a:pt x="272251" y="321970"/>
                  <a:pt x="272251" y="310696"/>
                </a:cubicBezTo>
                <a:cubicBezTo>
                  <a:pt x="272251" y="299422"/>
                  <a:pt x="281389" y="290283"/>
                  <a:pt x="292663" y="290283"/>
                </a:cubicBezTo>
                <a:close/>
                <a:moveTo>
                  <a:pt x="243886" y="290283"/>
                </a:moveTo>
                <a:cubicBezTo>
                  <a:pt x="255160" y="290283"/>
                  <a:pt x="264299" y="299422"/>
                  <a:pt x="264299" y="310696"/>
                </a:cubicBezTo>
                <a:cubicBezTo>
                  <a:pt x="264299" y="321970"/>
                  <a:pt x="255160" y="331108"/>
                  <a:pt x="243886" y="331108"/>
                </a:cubicBezTo>
                <a:cubicBezTo>
                  <a:pt x="232612" y="331108"/>
                  <a:pt x="223473" y="321970"/>
                  <a:pt x="223473" y="310696"/>
                </a:cubicBezTo>
                <a:cubicBezTo>
                  <a:pt x="223473" y="299422"/>
                  <a:pt x="232612" y="290283"/>
                  <a:pt x="243886" y="290283"/>
                </a:cubicBezTo>
                <a:close/>
                <a:moveTo>
                  <a:pt x="195109" y="290283"/>
                </a:moveTo>
                <a:cubicBezTo>
                  <a:pt x="206383" y="290283"/>
                  <a:pt x="215522" y="299422"/>
                  <a:pt x="215522" y="310696"/>
                </a:cubicBezTo>
                <a:cubicBezTo>
                  <a:pt x="215522" y="321970"/>
                  <a:pt x="206383" y="331108"/>
                  <a:pt x="195109" y="331108"/>
                </a:cubicBezTo>
                <a:cubicBezTo>
                  <a:pt x="183835" y="331108"/>
                  <a:pt x="174696" y="321970"/>
                  <a:pt x="174696" y="310696"/>
                </a:cubicBezTo>
                <a:cubicBezTo>
                  <a:pt x="174696" y="299422"/>
                  <a:pt x="183835" y="290283"/>
                  <a:pt x="195109" y="290283"/>
                </a:cubicBezTo>
                <a:close/>
                <a:moveTo>
                  <a:pt x="146332" y="290283"/>
                </a:moveTo>
                <a:cubicBezTo>
                  <a:pt x="157606" y="290283"/>
                  <a:pt x="166745" y="299422"/>
                  <a:pt x="166745" y="310696"/>
                </a:cubicBezTo>
                <a:cubicBezTo>
                  <a:pt x="166745" y="321970"/>
                  <a:pt x="157606" y="331108"/>
                  <a:pt x="146332" y="331108"/>
                </a:cubicBezTo>
                <a:cubicBezTo>
                  <a:pt x="135058" y="331108"/>
                  <a:pt x="125919" y="321970"/>
                  <a:pt x="125919" y="310696"/>
                </a:cubicBezTo>
                <a:cubicBezTo>
                  <a:pt x="125919" y="299422"/>
                  <a:pt x="135058" y="290283"/>
                  <a:pt x="146332" y="290283"/>
                </a:cubicBezTo>
                <a:close/>
                <a:moveTo>
                  <a:pt x="97555" y="290283"/>
                </a:moveTo>
                <a:cubicBezTo>
                  <a:pt x="108829" y="290283"/>
                  <a:pt x="117968" y="299422"/>
                  <a:pt x="117968" y="310696"/>
                </a:cubicBezTo>
                <a:cubicBezTo>
                  <a:pt x="117968" y="321970"/>
                  <a:pt x="108829" y="331108"/>
                  <a:pt x="97555" y="331108"/>
                </a:cubicBezTo>
                <a:cubicBezTo>
                  <a:pt x="86281" y="331108"/>
                  <a:pt x="77142" y="321970"/>
                  <a:pt x="77142" y="310696"/>
                </a:cubicBezTo>
                <a:cubicBezTo>
                  <a:pt x="77142" y="299422"/>
                  <a:pt x="86281" y="290283"/>
                  <a:pt x="97555" y="290283"/>
                </a:cubicBezTo>
                <a:close/>
                <a:moveTo>
                  <a:pt x="48778" y="290283"/>
                </a:moveTo>
                <a:cubicBezTo>
                  <a:pt x="60052" y="290283"/>
                  <a:pt x="69191" y="299422"/>
                  <a:pt x="69191" y="310696"/>
                </a:cubicBezTo>
                <a:cubicBezTo>
                  <a:pt x="69191" y="321970"/>
                  <a:pt x="60052" y="331108"/>
                  <a:pt x="48778" y="331108"/>
                </a:cubicBezTo>
                <a:cubicBezTo>
                  <a:pt x="37504" y="331108"/>
                  <a:pt x="28365" y="321970"/>
                  <a:pt x="28365" y="310696"/>
                </a:cubicBezTo>
                <a:cubicBezTo>
                  <a:pt x="28365" y="299422"/>
                  <a:pt x="37504" y="290283"/>
                  <a:pt x="48778" y="290283"/>
                </a:cubicBezTo>
                <a:close/>
                <a:moveTo>
                  <a:pt x="2" y="290283"/>
                </a:moveTo>
                <a:cubicBezTo>
                  <a:pt x="11275" y="290283"/>
                  <a:pt x="20414" y="299422"/>
                  <a:pt x="20414" y="310696"/>
                </a:cubicBezTo>
                <a:cubicBezTo>
                  <a:pt x="20414" y="321970"/>
                  <a:pt x="11275" y="331108"/>
                  <a:pt x="2" y="331108"/>
                </a:cubicBezTo>
                <a:lnTo>
                  <a:pt x="0" y="331107"/>
                </a:lnTo>
                <a:lnTo>
                  <a:pt x="0" y="290284"/>
                </a:lnTo>
                <a:close/>
                <a:moveTo>
                  <a:pt x="975542" y="236197"/>
                </a:moveTo>
                <a:lnTo>
                  <a:pt x="982755" y="237653"/>
                </a:lnTo>
                <a:lnTo>
                  <a:pt x="972775" y="276464"/>
                </a:lnTo>
                <a:lnTo>
                  <a:pt x="967596" y="275418"/>
                </a:lnTo>
                <a:cubicBezTo>
                  <a:pt x="960270" y="272320"/>
                  <a:pt x="955129" y="265065"/>
                  <a:pt x="955129" y="256609"/>
                </a:cubicBezTo>
                <a:cubicBezTo>
                  <a:pt x="955129" y="245336"/>
                  <a:pt x="964268" y="236197"/>
                  <a:pt x="975542" y="236197"/>
                </a:cubicBezTo>
                <a:close/>
                <a:moveTo>
                  <a:pt x="926765" y="236197"/>
                </a:moveTo>
                <a:cubicBezTo>
                  <a:pt x="938039" y="236197"/>
                  <a:pt x="947178" y="245336"/>
                  <a:pt x="947178" y="256609"/>
                </a:cubicBezTo>
                <a:cubicBezTo>
                  <a:pt x="947178" y="267883"/>
                  <a:pt x="938039" y="277022"/>
                  <a:pt x="926765" y="277022"/>
                </a:cubicBezTo>
                <a:cubicBezTo>
                  <a:pt x="915491" y="277022"/>
                  <a:pt x="906352" y="267883"/>
                  <a:pt x="906352" y="256609"/>
                </a:cubicBezTo>
                <a:cubicBezTo>
                  <a:pt x="906352" y="245336"/>
                  <a:pt x="915491" y="236197"/>
                  <a:pt x="926765" y="236197"/>
                </a:cubicBezTo>
                <a:close/>
                <a:moveTo>
                  <a:pt x="877988" y="236197"/>
                </a:moveTo>
                <a:cubicBezTo>
                  <a:pt x="889262" y="236197"/>
                  <a:pt x="898401" y="245336"/>
                  <a:pt x="898401" y="256609"/>
                </a:cubicBezTo>
                <a:cubicBezTo>
                  <a:pt x="898401" y="267883"/>
                  <a:pt x="889262" y="277022"/>
                  <a:pt x="877988" y="277022"/>
                </a:cubicBezTo>
                <a:cubicBezTo>
                  <a:pt x="866714" y="277022"/>
                  <a:pt x="857575" y="267883"/>
                  <a:pt x="857575" y="256609"/>
                </a:cubicBezTo>
                <a:cubicBezTo>
                  <a:pt x="857575" y="245336"/>
                  <a:pt x="866714" y="236197"/>
                  <a:pt x="877988" y="236197"/>
                </a:cubicBezTo>
                <a:close/>
                <a:moveTo>
                  <a:pt x="829211" y="236197"/>
                </a:moveTo>
                <a:cubicBezTo>
                  <a:pt x="840485" y="236197"/>
                  <a:pt x="849624" y="245336"/>
                  <a:pt x="849624" y="256609"/>
                </a:cubicBezTo>
                <a:cubicBezTo>
                  <a:pt x="849624" y="267883"/>
                  <a:pt x="840485" y="277022"/>
                  <a:pt x="829211" y="277022"/>
                </a:cubicBezTo>
                <a:cubicBezTo>
                  <a:pt x="817937" y="277022"/>
                  <a:pt x="808798" y="267883"/>
                  <a:pt x="808798" y="256609"/>
                </a:cubicBezTo>
                <a:cubicBezTo>
                  <a:pt x="808798" y="245336"/>
                  <a:pt x="817937" y="236197"/>
                  <a:pt x="829211" y="236197"/>
                </a:cubicBezTo>
                <a:close/>
                <a:moveTo>
                  <a:pt x="780434" y="236197"/>
                </a:moveTo>
                <a:cubicBezTo>
                  <a:pt x="791708" y="236197"/>
                  <a:pt x="800847" y="245336"/>
                  <a:pt x="800847" y="256609"/>
                </a:cubicBezTo>
                <a:cubicBezTo>
                  <a:pt x="800847" y="267883"/>
                  <a:pt x="791708" y="277022"/>
                  <a:pt x="780434" y="277022"/>
                </a:cubicBezTo>
                <a:cubicBezTo>
                  <a:pt x="769160" y="277022"/>
                  <a:pt x="760021" y="267883"/>
                  <a:pt x="760021" y="256609"/>
                </a:cubicBezTo>
                <a:cubicBezTo>
                  <a:pt x="760021" y="245336"/>
                  <a:pt x="769160" y="236197"/>
                  <a:pt x="780434" y="236197"/>
                </a:cubicBezTo>
                <a:close/>
                <a:moveTo>
                  <a:pt x="731657" y="236197"/>
                </a:moveTo>
                <a:cubicBezTo>
                  <a:pt x="742931" y="236197"/>
                  <a:pt x="752070" y="245336"/>
                  <a:pt x="752070" y="256609"/>
                </a:cubicBezTo>
                <a:cubicBezTo>
                  <a:pt x="752070" y="267883"/>
                  <a:pt x="742931" y="277022"/>
                  <a:pt x="731657" y="277022"/>
                </a:cubicBezTo>
                <a:cubicBezTo>
                  <a:pt x="720383" y="277022"/>
                  <a:pt x="711244" y="267883"/>
                  <a:pt x="711244" y="256609"/>
                </a:cubicBezTo>
                <a:cubicBezTo>
                  <a:pt x="711244" y="245336"/>
                  <a:pt x="720383" y="236197"/>
                  <a:pt x="731657" y="236197"/>
                </a:cubicBezTo>
                <a:close/>
                <a:moveTo>
                  <a:pt x="682880" y="236197"/>
                </a:moveTo>
                <a:cubicBezTo>
                  <a:pt x="694153" y="236197"/>
                  <a:pt x="703293" y="245336"/>
                  <a:pt x="703293" y="256609"/>
                </a:cubicBezTo>
                <a:cubicBezTo>
                  <a:pt x="703293" y="267883"/>
                  <a:pt x="694153" y="277022"/>
                  <a:pt x="682880" y="277022"/>
                </a:cubicBezTo>
                <a:cubicBezTo>
                  <a:pt x="671606" y="277022"/>
                  <a:pt x="662467" y="267883"/>
                  <a:pt x="662467" y="256609"/>
                </a:cubicBezTo>
                <a:cubicBezTo>
                  <a:pt x="662467" y="245336"/>
                  <a:pt x="671606" y="236197"/>
                  <a:pt x="682880" y="236197"/>
                </a:cubicBezTo>
                <a:close/>
                <a:moveTo>
                  <a:pt x="634103" y="236197"/>
                </a:moveTo>
                <a:cubicBezTo>
                  <a:pt x="645377" y="236197"/>
                  <a:pt x="654516" y="245336"/>
                  <a:pt x="654516" y="256609"/>
                </a:cubicBezTo>
                <a:cubicBezTo>
                  <a:pt x="654516" y="267883"/>
                  <a:pt x="645377" y="277022"/>
                  <a:pt x="634103" y="277022"/>
                </a:cubicBezTo>
                <a:cubicBezTo>
                  <a:pt x="622829" y="277022"/>
                  <a:pt x="613690" y="267883"/>
                  <a:pt x="613690" y="256609"/>
                </a:cubicBezTo>
                <a:cubicBezTo>
                  <a:pt x="613690" y="245336"/>
                  <a:pt x="622829" y="236197"/>
                  <a:pt x="634103" y="236197"/>
                </a:cubicBezTo>
                <a:close/>
                <a:moveTo>
                  <a:pt x="585326" y="236197"/>
                </a:moveTo>
                <a:cubicBezTo>
                  <a:pt x="596599" y="236197"/>
                  <a:pt x="605738" y="245336"/>
                  <a:pt x="605738" y="256609"/>
                </a:cubicBezTo>
                <a:cubicBezTo>
                  <a:pt x="605738" y="267883"/>
                  <a:pt x="596599" y="277022"/>
                  <a:pt x="585326" y="277022"/>
                </a:cubicBezTo>
                <a:cubicBezTo>
                  <a:pt x="574052" y="277022"/>
                  <a:pt x="564913" y="267883"/>
                  <a:pt x="564913" y="256609"/>
                </a:cubicBezTo>
                <a:cubicBezTo>
                  <a:pt x="564913" y="245336"/>
                  <a:pt x="574052" y="236197"/>
                  <a:pt x="585326" y="236197"/>
                </a:cubicBezTo>
                <a:close/>
                <a:moveTo>
                  <a:pt x="536549" y="236197"/>
                </a:moveTo>
                <a:cubicBezTo>
                  <a:pt x="547822" y="236197"/>
                  <a:pt x="556961" y="245336"/>
                  <a:pt x="556961" y="256609"/>
                </a:cubicBezTo>
                <a:cubicBezTo>
                  <a:pt x="556961" y="267883"/>
                  <a:pt x="547822" y="277022"/>
                  <a:pt x="536549" y="277022"/>
                </a:cubicBezTo>
                <a:cubicBezTo>
                  <a:pt x="525275" y="277022"/>
                  <a:pt x="516136" y="267883"/>
                  <a:pt x="516136" y="256609"/>
                </a:cubicBezTo>
                <a:cubicBezTo>
                  <a:pt x="516136" y="245336"/>
                  <a:pt x="525275" y="236197"/>
                  <a:pt x="536549" y="236197"/>
                </a:cubicBezTo>
                <a:close/>
                <a:moveTo>
                  <a:pt x="487772" y="236197"/>
                </a:moveTo>
                <a:cubicBezTo>
                  <a:pt x="499045" y="236197"/>
                  <a:pt x="508184" y="245336"/>
                  <a:pt x="508184" y="256609"/>
                </a:cubicBezTo>
                <a:cubicBezTo>
                  <a:pt x="508184" y="267883"/>
                  <a:pt x="499045" y="277022"/>
                  <a:pt x="487772" y="277022"/>
                </a:cubicBezTo>
                <a:cubicBezTo>
                  <a:pt x="476498" y="277022"/>
                  <a:pt x="467359" y="267883"/>
                  <a:pt x="467359" y="256609"/>
                </a:cubicBezTo>
                <a:cubicBezTo>
                  <a:pt x="467359" y="245336"/>
                  <a:pt x="476498" y="236197"/>
                  <a:pt x="487772" y="236197"/>
                </a:cubicBezTo>
                <a:close/>
                <a:moveTo>
                  <a:pt x="438994" y="236197"/>
                </a:moveTo>
                <a:cubicBezTo>
                  <a:pt x="450268" y="236197"/>
                  <a:pt x="459407" y="245336"/>
                  <a:pt x="459407" y="256609"/>
                </a:cubicBezTo>
                <a:cubicBezTo>
                  <a:pt x="459407" y="267883"/>
                  <a:pt x="450268" y="277022"/>
                  <a:pt x="438994" y="277022"/>
                </a:cubicBezTo>
                <a:cubicBezTo>
                  <a:pt x="427721" y="277022"/>
                  <a:pt x="418582" y="267883"/>
                  <a:pt x="418582" y="256609"/>
                </a:cubicBezTo>
                <a:cubicBezTo>
                  <a:pt x="418582" y="245336"/>
                  <a:pt x="427721" y="236197"/>
                  <a:pt x="438994" y="236197"/>
                </a:cubicBezTo>
                <a:close/>
                <a:moveTo>
                  <a:pt x="390217" y="236197"/>
                </a:moveTo>
                <a:cubicBezTo>
                  <a:pt x="401491" y="236197"/>
                  <a:pt x="410630" y="245336"/>
                  <a:pt x="410630" y="256609"/>
                </a:cubicBezTo>
                <a:cubicBezTo>
                  <a:pt x="410630" y="267883"/>
                  <a:pt x="401491" y="277022"/>
                  <a:pt x="390217" y="277022"/>
                </a:cubicBezTo>
                <a:cubicBezTo>
                  <a:pt x="378944" y="277022"/>
                  <a:pt x="369805" y="267883"/>
                  <a:pt x="369805" y="256609"/>
                </a:cubicBezTo>
                <a:cubicBezTo>
                  <a:pt x="369805" y="245336"/>
                  <a:pt x="378944" y="236197"/>
                  <a:pt x="390217" y="236197"/>
                </a:cubicBezTo>
                <a:close/>
                <a:moveTo>
                  <a:pt x="341440" y="236197"/>
                </a:moveTo>
                <a:cubicBezTo>
                  <a:pt x="352714" y="236197"/>
                  <a:pt x="361853" y="245336"/>
                  <a:pt x="361853" y="256609"/>
                </a:cubicBezTo>
                <a:cubicBezTo>
                  <a:pt x="361853" y="267883"/>
                  <a:pt x="352714" y="277022"/>
                  <a:pt x="341440" y="277022"/>
                </a:cubicBezTo>
                <a:cubicBezTo>
                  <a:pt x="330166" y="277022"/>
                  <a:pt x="321028" y="267883"/>
                  <a:pt x="321028" y="256609"/>
                </a:cubicBezTo>
                <a:cubicBezTo>
                  <a:pt x="321028" y="245336"/>
                  <a:pt x="330166" y="236197"/>
                  <a:pt x="341440" y="236197"/>
                </a:cubicBezTo>
                <a:close/>
                <a:moveTo>
                  <a:pt x="292663" y="236197"/>
                </a:moveTo>
                <a:cubicBezTo>
                  <a:pt x="303937" y="236197"/>
                  <a:pt x="313076" y="245336"/>
                  <a:pt x="313076" y="256609"/>
                </a:cubicBezTo>
                <a:cubicBezTo>
                  <a:pt x="313076" y="267883"/>
                  <a:pt x="303937" y="277022"/>
                  <a:pt x="292663" y="277022"/>
                </a:cubicBezTo>
                <a:cubicBezTo>
                  <a:pt x="281389" y="277022"/>
                  <a:pt x="272251" y="267883"/>
                  <a:pt x="272251" y="256609"/>
                </a:cubicBezTo>
                <a:cubicBezTo>
                  <a:pt x="272251" y="245336"/>
                  <a:pt x="281389" y="236197"/>
                  <a:pt x="292663" y="236197"/>
                </a:cubicBezTo>
                <a:close/>
                <a:moveTo>
                  <a:pt x="243886" y="236197"/>
                </a:moveTo>
                <a:cubicBezTo>
                  <a:pt x="255160" y="236197"/>
                  <a:pt x="264299" y="245336"/>
                  <a:pt x="264299" y="256609"/>
                </a:cubicBezTo>
                <a:cubicBezTo>
                  <a:pt x="264299" y="267883"/>
                  <a:pt x="255160" y="277022"/>
                  <a:pt x="243886" y="277022"/>
                </a:cubicBezTo>
                <a:cubicBezTo>
                  <a:pt x="232612" y="277022"/>
                  <a:pt x="223473" y="267883"/>
                  <a:pt x="223473" y="256609"/>
                </a:cubicBezTo>
                <a:cubicBezTo>
                  <a:pt x="223473" y="245336"/>
                  <a:pt x="232612" y="236197"/>
                  <a:pt x="243886" y="236197"/>
                </a:cubicBezTo>
                <a:close/>
                <a:moveTo>
                  <a:pt x="195109" y="236197"/>
                </a:moveTo>
                <a:cubicBezTo>
                  <a:pt x="206383" y="236197"/>
                  <a:pt x="215522" y="245336"/>
                  <a:pt x="215522" y="256609"/>
                </a:cubicBezTo>
                <a:cubicBezTo>
                  <a:pt x="215522" y="267883"/>
                  <a:pt x="206383" y="277022"/>
                  <a:pt x="195109" y="277022"/>
                </a:cubicBezTo>
                <a:cubicBezTo>
                  <a:pt x="183835" y="277022"/>
                  <a:pt x="174696" y="267883"/>
                  <a:pt x="174696" y="256609"/>
                </a:cubicBezTo>
                <a:cubicBezTo>
                  <a:pt x="174696" y="245336"/>
                  <a:pt x="183835" y="236197"/>
                  <a:pt x="195109" y="236197"/>
                </a:cubicBezTo>
                <a:close/>
                <a:moveTo>
                  <a:pt x="146332" y="236197"/>
                </a:moveTo>
                <a:cubicBezTo>
                  <a:pt x="157606" y="236197"/>
                  <a:pt x="166745" y="245336"/>
                  <a:pt x="166745" y="256609"/>
                </a:cubicBezTo>
                <a:cubicBezTo>
                  <a:pt x="166745" y="267883"/>
                  <a:pt x="157606" y="277022"/>
                  <a:pt x="146332" y="277022"/>
                </a:cubicBezTo>
                <a:cubicBezTo>
                  <a:pt x="135058" y="277022"/>
                  <a:pt x="125919" y="267883"/>
                  <a:pt x="125919" y="256609"/>
                </a:cubicBezTo>
                <a:cubicBezTo>
                  <a:pt x="125919" y="245336"/>
                  <a:pt x="135058" y="236197"/>
                  <a:pt x="146332" y="236197"/>
                </a:cubicBezTo>
                <a:close/>
                <a:moveTo>
                  <a:pt x="97555" y="236197"/>
                </a:moveTo>
                <a:cubicBezTo>
                  <a:pt x="108829" y="236197"/>
                  <a:pt x="117968" y="245336"/>
                  <a:pt x="117968" y="256609"/>
                </a:cubicBezTo>
                <a:cubicBezTo>
                  <a:pt x="117968" y="267883"/>
                  <a:pt x="108829" y="277022"/>
                  <a:pt x="97555" y="277022"/>
                </a:cubicBezTo>
                <a:cubicBezTo>
                  <a:pt x="86281" y="277022"/>
                  <a:pt x="77142" y="267883"/>
                  <a:pt x="77142" y="256609"/>
                </a:cubicBezTo>
                <a:cubicBezTo>
                  <a:pt x="77142" y="245336"/>
                  <a:pt x="86281" y="236197"/>
                  <a:pt x="97555" y="236197"/>
                </a:cubicBezTo>
                <a:close/>
                <a:moveTo>
                  <a:pt x="48778" y="236197"/>
                </a:moveTo>
                <a:cubicBezTo>
                  <a:pt x="60052" y="236197"/>
                  <a:pt x="69191" y="245336"/>
                  <a:pt x="69191" y="256609"/>
                </a:cubicBezTo>
                <a:cubicBezTo>
                  <a:pt x="69191" y="267883"/>
                  <a:pt x="60052" y="277022"/>
                  <a:pt x="48778" y="277022"/>
                </a:cubicBezTo>
                <a:cubicBezTo>
                  <a:pt x="37504" y="277022"/>
                  <a:pt x="28365" y="267883"/>
                  <a:pt x="28365" y="256609"/>
                </a:cubicBezTo>
                <a:cubicBezTo>
                  <a:pt x="28365" y="245336"/>
                  <a:pt x="37504" y="236197"/>
                  <a:pt x="48778" y="236197"/>
                </a:cubicBezTo>
                <a:close/>
                <a:moveTo>
                  <a:pt x="2" y="236197"/>
                </a:moveTo>
                <a:cubicBezTo>
                  <a:pt x="11275" y="236197"/>
                  <a:pt x="20414" y="245336"/>
                  <a:pt x="20414" y="256609"/>
                </a:cubicBezTo>
                <a:cubicBezTo>
                  <a:pt x="20414" y="267883"/>
                  <a:pt x="11275" y="277022"/>
                  <a:pt x="2" y="277022"/>
                </a:cubicBezTo>
                <a:lnTo>
                  <a:pt x="0" y="277021"/>
                </a:lnTo>
                <a:lnTo>
                  <a:pt x="0" y="236198"/>
                </a:lnTo>
                <a:close/>
                <a:moveTo>
                  <a:pt x="975542" y="182110"/>
                </a:moveTo>
                <a:cubicBezTo>
                  <a:pt x="981179" y="182110"/>
                  <a:pt x="986282" y="184395"/>
                  <a:pt x="989976" y="188089"/>
                </a:cubicBezTo>
                <a:lnTo>
                  <a:pt x="992557" y="194320"/>
                </a:lnTo>
                <a:lnTo>
                  <a:pt x="990601" y="207139"/>
                </a:lnTo>
                <a:lnTo>
                  <a:pt x="987678" y="218507"/>
                </a:lnTo>
                <a:lnTo>
                  <a:pt x="983488" y="221332"/>
                </a:lnTo>
                <a:cubicBezTo>
                  <a:pt x="981046" y="222365"/>
                  <a:pt x="978360" y="222936"/>
                  <a:pt x="975542" y="222936"/>
                </a:cubicBezTo>
                <a:cubicBezTo>
                  <a:pt x="964268" y="222936"/>
                  <a:pt x="955129" y="213797"/>
                  <a:pt x="955129" y="202523"/>
                </a:cubicBezTo>
                <a:cubicBezTo>
                  <a:pt x="955129" y="191250"/>
                  <a:pt x="964268" y="182110"/>
                  <a:pt x="975542" y="182110"/>
                </a:cubicBezTo>
                <a:close/>
                <a:moveTo>
                  <a:pt x="926765" y="182110"/>
                </a:moveTo>
                <a:cubicBezTo>
                  <a:pt x="938039" y="182110"/>
                  <a:pt x="947178" y="191250"/>
                  <a:pt x="947178" y="202523"/>
                </a:cubicBezTo>
                <a:cubicBezTo>
                  <a:pt x="947178" y="213797"/>
                  <a:pt x="938039" y="222936"/>
                  <a:pt x="926765" y="222936"/>
                </a:cubicBezTo>
                <a:cubicBezTo>
                  <a:pt x="915491" y="222936"/>
                  <a:pt x="906352" y="213797"/>
                  <a:pt x="906352" y="202523"/>
                </a:cubicBezTo>
                <a:cubicBezTo>
                  <a:pt x="906352" y="191250"/>
                  <a:pt x="915491" y="182110"/>
                  <a:pt x="926765" y="182110"/>
                </a:cubicBezTo>
                <a:close/>
                <a:moveTo>
                  <a:pt x="877988" y="182110"/>
                </a:moveTo>
                <a:cubicBezTo>
                  <a:pt x="889262" y="182110"/>
                  <a:pt x="898401" y="191250"/>
                  <a:pt x="898401" y="202523"/>
                </a:cubicBezTo>
                <a:cubicBezTo>
                  <a:pt x="898401" y="213797"/>
                  <a:pt x="889262" y="222936"/>
                  <a:pt x="877988" y="222936"/>
                </a:cubicBezTo>
                <a:cubicBezTo>
                  <a:pt x="866714" y="222936"/>
                  <a:pt x="857575" y="213797"/>
                  <a:pt x="857575" y="202523"/>
                </a:cubicBezTo>
                <a:cubicBezTo>
                  <a:pt x="857575" y="191250"/>
                  <a:pt x="866714" y="182110"/>
                  <a:pt x="877988" y="182110"/>
                </a:cubicBezTo>
                <a:close/>
                <a:moveTo>
                  <a:pt x="829211" y="182110"/>
                </a:moveTo>
                <a:cubicBezTo>
                  <a:pt x="840485" y="182110"/>
                  <a:pt x="849624" y="191250"/>
                  <a:pt x="849624" y="202523"/>
                </a:cubicBezTo>
                <a:cubicBezTo>
                  <a:pt x="849624" y="213797"/>
                  <a:pt x="840485" y="222936"/>
                  <a:pt x="829211" y="222936"/>
                </a:cubicBezTo>
                <a:cubicBezTo>
                  <a:pt x="817937" y="222936"/>
                  <a:pt x="808798" y="213797"/>
                  <a:pt x="808798" y="202523"/>
                </a:cubicBezTo>
                <a:cubicBezTo>
                  <a:pt x="808798" y="191250"/>
                  <a:pt x="817937" y="182110"/>
                  <a:pt x="829211" y="182110"/>
                </a:cubicBezTo>
                <a:close/>
                <a:moveTo>
                  <a:pt x="780434" y="182110"/>
                </a:moveTo>
                <a:cubicBezTo>
                  <a:pt x="791708" y="182110"/>
                  <a:pt x="800847" y="191250"/>
                  <a:pt x="800847" y="202523"/>
                </a:cubicBezTo>
                <a:cubicBezTo>
                  <a:pt x="800847" y="213797"/>
                  <a:pt x="791708" y="222936"/>
                  <a:pt x="780434" y="222936"/>
                </a:cubicBezTo>
                <a:cubicBezTo>
                  <a:pt x="769160" y="222936"/>
                  <a:pt x="760021" y="213797"/>
                  <a:pt x="760021" y="202523"/>
                </a:cubicBezTo>
                <a:cubicBezTo>
                  <a:pt x="760021" y="191250"/>
                  <a:pt x="769160" y="182110"/>
                  <a:pt x="780434" y="182110"/>
                </a:cubicBezTo>
                <a:close/>
                <a:moveTo>
                  <a:pt x="731657" y="182110"/>
                </a:moveTo>
                <a:cubicBezTo>
                  <a:pt x="742931" y="182110"/>
                  <a:pt x="752070" y="191250"/>
                  <a:pt x="752070" y="202523"/>
                </a:cubicBezTo>
                <a:cubicBezTo>
                  <a:pt x="752070" y="213797"/>
                  <a:pt x="742931" y="222936"/>
                  <a:pt x="731657" y="222936"/>
                </a:cubicBezTo>
                <a:cubicBezTo>
                  <a:pt x="720383" y="222936"/>
                  <a:pt x="711244" y="213797"/>
                  <a:pt x="711244" y="202523"/>
                </a:cubicBezTo>
                <a:cubicBezTo>
                  <a:pt x="711244" y="191250"/>
                  <a:pt x="720383" y="182110"/>
                  <a:pt x="731657" y="182110"/>
                </a:cubicBezTo>
                <a:close/>
                <a:moveTo>
                  <a:pt x="682880" y="182110"/>
                </a:moveTo>
                <a:cubicBezTo>
                  <a:pt x="694153" y="182110"/>
                  <a:pt x="703293" y="191250"/>
                  <a:pt x="703293" y="202523"/>
                </a:cubicBezTo>
                <a:cubicBezTo>
                  <a:pt x="703293" y="213797"/>
                  <a:pt x="694153" y="222936"/>
                  <a:pt x="682880" y="222936"/>
                </a:cubicBezTo>
                <a:cubicBezTo>
                  <a:pt x="671606" y="222936"/>
                  <a:pt x="662467" y="213797"/>
                  <a:pt x="662467" y="202523"/>
                </a:cubicBezTo>
                <a:cubicBezTo>
                  <a:pt x="662467" y="191250"/>
                  <a:pt x="671606" y="182110"/>
                  <a:pt x="682880" y="182110"/>
                </a:cubicBezTo>
                <a:close/>
                <a:moveTo>
                  <a:pt x="634103" y="182110"/>
                </a:moveTo>
                <a:cubicBezTo>
                  <a:pt x="645377" y="182110"/>
                  <a:pt x="654516" y="191250"/>
                  <a:pt x="654516" y="202523"/>
                </a:cubicBezTo>
                <a:cubicBezTo>
                  <a:pt x="654516" y="213797"/>
                  <a:pt x="645377" y="222936"/>
                  <a:pt x="634103" y="222936"/>
                </a:cubicBezTo>
                <a:cubicBezTo>
                  <a:pt x="622829" y="222936"/>
                  <a:pt x="613690" y="213797"/>
                  <a:pt x="613690" y="202523"/>
                </a:cubicBezTo>
                <a:cubicBezTo>
                  <a:pt x="613690" y="191250"/>
                  <a:pt x="622829" y="182110"/>
                  <a:pt x="634103" y="182110"/>
                </a:cubicBezTo>
                <a:close/>
                <a:moveTo>
                  <a:pt x="585326" y="182110"/>
                </a:moveTo>
                <a:cubicBezTo>
                  <a:pt x="596599" y="182110"/>
                  <a:pt x="605738" y="191250"/>
                  <a:pt x="605738" y="202523"/>
                </a:cubicBezTo>
                <a:cubicBezTo>
                  <a:pt x="605738" y="213797"/>
                  <a:pt x="596599" y="222936"/>
                  <a:pt x="585326" y="222936"/>
                </a:cubicBezTo>
                <a:cubicBezTo>
                  <a:pt x="574052" y="222936"/>
                  <a:pt x="564913" y="213797"/>
                  <a:pt x="564913" y="202523"/>
                </a:cubicBezTo>
                <a:cubicBezTo>
                  <a:pt x="564913" y="191250"/>
                  <a:pt x="574052" y="182110"/>
                  <a:pt x="585326" y="182110"/>
                </a:cubicBezTo>
                <a:close/>
                <a:moveTo>
                  <a:pt x="536549" y="182110"/>
                </a:moveTo>
                <a:cubicBezTo>
                  <a:pt x="547822" y="182110"/>
                  <a:pt x="556961" y="191250"/>
                  <a:pt x="556961" y="202523"/>
                </a:cubicBezTo>
                <a:cubicBezTo>
                  <a:pt x="556961" y="213797"/>
                  <a:pt x="547822" y="222936"/>
                  <a:pt x="536549" y="222936"/>
                </a:cubicBezTo>
                <a:cubicBezTo>
                  <a:pt x="525275" y="222936"/>
                  <a:pt x="516136" y="213797"/>
                  <a:pt x="516136" y="202523"/>
                </a:cubicBezTo>
                <a:cubicBezTo>
                  <a:pt x="516136" y="191250"/>
                  <a:pt x="525275" y="182110"/>
                  <a:pt x="536549" y="182110"/>
                </a:cubicBezTo>
                <a:close/>
                <a:moveTo>
                  <a:pt x="487772" y="182110"/>
                </a:moveTo>
                <a:cubicBezTo>
                  <a:pt x="499045" y="182110"/>
                  <a:pt x="508184" y="191250"/>
                  <a:pt x="508184" y="202523"/>
                </a:cubicBezTo>
                <a:cubicBezTo>
                  <a:pt x="508184" y="213797"/>
                  <a:pt x="499045" y="222936"/>
                  <a:pt x="487772" y="222936"/>
                </a:cubicBezTo>
                <a:cubicBezTo>
                  <a:pt x="476498" y="222936"/>
                  <a:pt x="467359" y="213797"/>
                  <a:pt x="467359" y="202523"/>
                </a:cubicBezTo>
                <a:cubicBezTo>
                  <a:pt x="467359" y="191250"/>
                  <a:pt x="476498" y="182110"/>
                  <a:pt x="487772" y="182110"/>
                </a:cubicBezTo>
                <a:close/>
                <a:moveTo>
                  <a:pt x="438994" y="182110"/>
                </a:moveTo>
                <a:cubicBezTo>
                  <a:pt x="450268" y="182110"/>
                  <a:pt x="459407" y="191250"/>
                  <a:pt x="459407" y="202523"/>
                </a:cubicBezTo>
                <a:cubicBezTo>
                  <a:pt x="459407" y="213797"/>
                  <a:pt x="450268" y="222936"/>
                  <a:pt x="438994" y="222936"/>
                </a:cubicBezTo>
                <a:cubicBezTo>
                  <a:pt x="427721" y="222936"/>
                  <a:pt x="418582" y="213797"/>
                  <a:pt x="418582" y="202523"/>
                </a:cubicBezTo>
                <a:cubicBezTo>
                  <a:pt x="418582" y="191250"/>
                  <a:pt x="427721" y="182110"/>
                  <a:pt x="438994" y="182110"/>
                </a:cubicBezTo>
                <a:close/>
                <a:moveTo>
                  <a:pt x="390217" y="182110"/>
                </a:moveTo>
                <a:cubicBezTo>
                  <a:pt x="401491" y="182110"/>
                  <a:pt x="410630" y="191250"/>
                  <a:pt x="410630" y="202523"/>
                </a:cubicBezTo>
                <a:cubicBezTo>
                  <a:pt x="410630" y="213797"/>
                  <a:pt x="401491" y="222936"/>
                  <a:pt x="390217" y="222936"/>
                </a:cubicBezTo>
                <a:cubicBezTo>
                  <a:pt x="378944" y="222936"/>
                  <a:pt x="369805" y="213797"/>
                  <a:pt x="369805" y="202523"/>
                </a:cubicBezTo>
                <a:cubicBezTo>
                  <a:pt x="369805" y="191250"/>
                  <a:pt x="378944" y="182110"/>
                  <a:pt x="390217" y="182110"/>
                </a:cubicBezTo>
                <a:close/>
                <a:moveTo>
                  <a:pt x="341440" y="182110"/>
                </a:moveTo>
                <a:cubicBezTo>
                  <a:pt x="352714" y="182110"/>
                  <a:pt x="361853" y="191250"/>
                  <a:pt x="361853" y="202523"/>
                </a:cubicBezTo>
                <a:cubicBezTo>
                  <a:pt x="361853" y="213797"/>
                  <a:pt x="352714" y="222936"/>
                  <a:pt x="341440" y="222936"/>
                </a:cubicBezTo>
                <a:cubicBezTo>
                  <a:pt x="330166" y="222936"/>
                  <a:pt x="321028" y="213797"/>
                  <a:pt x="321028" y="202523"/>
                </a:cubicBezTo>
                <a:cubicBezTo>
                  <a:pt x="321028" y="191250"/>
                  <a:pt x="330166" y="182110"/>
                  <a:pt x="341440" y="182110"/>
                </a:cubicBezTo>
                <a:close/>
                <a:moveTo>
                  <a:pt x="292663" y="182110"/>
                </a:moveTo>
                <a:cubicBezTo>
                  <a:pt x="303937" y="182110"/>
                  <a:pt x="313076" y="191250"/>
                  <a:pt x="313076" y="202523"/>
                </a:cubicBezTo>
                <a:cubicBezTo>
                  <a:pt x="313076" y="213797"/>
                  <a:pt x="303937" y="222936"/>
                  <a:pt x="292663" y="222936"/>
                </a:cubicBezTo>
                <a:cubicBezTo>
                  <a:pt x="281389" y="222936"/>
                  <a:pt x="272251" y="213797"/>
                  <a:pt x="272251" y="202523"/>
                </a:cubicBezTo>
                <a:cubicBezTo>
                  <a:pt x="272251" y="191250"/>
                  <a:pt x="281389" y="182110"/>
                  <a:pt x="292663" y="182110"/>
                </a:cubicBezTo>
                <a:close/>
                <a:moveTo>
                  <a:pt x="243886" y="182110"/>
                </a:moveTo>
                <a:cubicBezTo>
                  <a:pt x="255160" y="182110"/>
                  <a:pt x="264299" y="191250"/>
                  <a:pt x="264299" y="202523"/>
                </a:cubicBezTo>
                <a:cubicBezTo>
                  <a:pt x="264299" y="213797"/>
                  <a:pt x="255160" y="222936"/>
                  <a:pt x="243886" y="222936"/>
                </a:cubicBezTo>
                <a:cubicBezTo>
                  <a:pt x="232612" y="222936"/>
                  <a:pt x="223473" y="213797"/>
                  <a:pt x="223473" y="202523"/>
                </a:cubicBezTo>
                <a:cubicBezTo>
                  <a:pt x="223473" y="191250"/>
                  <a:pt x="232612" y="182110"/>
                  <a:pt x="243886" y="182110"/>
                </a:cubicBezTo>
                <a:close/>
                <a:moveTo>
                  <a:pt x="195109" y="182110"/>
                </a:moveTo>
                <a:cubicBezTo>
                  <a:pt x="206383" y="182110"/>
                  <a:pt x="215522" y="191250"/>
                  <a:pt x="215522" y="202523"/>
                </a:cubicBezTo>
                <a:cubicBezTo>
                  <a:pt x="215522" y="213797"/>
                  <a:pt x="206383" y="222936"/>
                  <a:pt x="195109" y="222936"/>
                </a:cubicBezTo>
                <a:cubicBezTo>
                  <a:pt x="183835" y="222936"/>
                  <a:pt x="174696" y="213797"/>
                  <a:pt x="174696" y="202523"/>
                </a:cubicBezTo>
                <a:cubicBezTo>
                  <a:pt x="174696" y="191250"/>
                  <a:pt x="183835" y="182110"/>
                  <a:pt x="195109" y="182110"/>
                </a:cubicBezTo>
                <a:close/>
                <a:moveTo>
                  <a:pt x="146332" y="182110"/>
                </a:moveTo>
                <a:cubicBezTo>
                  <a:pt x="157606" y="182110"/>
                  <a:pt x="166745" y="191250"/>
                  <a:pt x="166745" y="202523"/>
                </a:cubicBezTo>
                <a:cubicBezTo>
                  <a:pt x="166745" y="213797"/>
                  <a:pt x="157606" y="222936"/>
                  <a:pt x="146332" y="222936"/>
                </a:cubicBezTo>
                <a:cubicBezTo>
                  <a:pt x="135058" y="222936"/>
                  <a:pt x="125919" y="213797"/>
                  <a:pt x="125919" y="202523"/>
                </a:cubicBezTo>
                <a:cubicBezTo>
                  <a:pt x="125919" y="191250"/>
                  <a:pt x="135058" y="182110"/>
                  <a:pt x="146332" y="182110"/>
                </a:cubicBezTo>
                <a:close/>
                <a:moveTo>
                  <a:pt x="97555" y="182110"/>
                </a:moveTo>
                <a:cubicBezTo>
                  <a:pt x="108829" y="182110"/>
                  <a:pt x="117968" y="191250"/>
                  <a:pt x="117968" y="202523"/>
                </a:cubicBezTo>
                <a:cubicBezTo>
                  <a:pt x="117968" y="213797"/>
                  <a:pt x="108829" y="222936"/>
                  <a:pt x="97555" y="222936"/>
                </a:cubicBezTo>
                <a:cubicBezTo>
                  <a:pt x="86281" y="222936"/>
                  <a:pt x="77142" y="213797"/>
                  <a:pt x="77142" y="202523"/>
                </a:cubicBezTo>
                <a:cubicBezTo>
                  <a:pt x="77142" y="191250"/>
                  <a:pt x="86281" y="182110"/>
                  <a:pt x="97555" y="182110"/>
                </a:cubicBezTo>
                <a:close/>
                <a:moveTo>
                  <a:pt x="48778" y="182110"/>
                </a:moveTo>
                <a:cubicBezTo>
                  <a:pt x="60052" y="182110"/>
                  <a:pt x="69191" y="191250"/>
                  <a:pt x="69191" y="202523"/>
                </a:cubicBezTo>
                <a:cubicBezTo>
                  <a:pt x="69191" y="213797"/>
                  <a:pt x="60052" y="222936"/>
                  <a:pt x="48778" y="222936"/>
                </a:cubicBezTo>
                <a:cubicBezTo>
                  <a:pt x="37504" y="222936"/>
                  <a:pt x="28365" y="213797"/>
                  <a:pt x="28365" y="202523"/>
                </a:cubicBezTo>
                <a:cubicBezTo>
                  <a:pt x="28365" y="191250"/>
                  <a:pt x="37504" y="182110"/>
                  <a:pt x="48778" y="182110"/>
                </a:cubicBezTo>
                <a:close/>
                <a:moveTo>
                  <a:pt x="2" y="182110"/>
                </a:moveTo>
                <a:cubicBezTo>
                  <a:pt x="11275" y="182110"/>
                  <a:pt x="20414" y="191250"/>
                  <a:pt x="20414" y="202523"/>
                </a:cubicBezTo>
                <a:cubicBezTo>
                  <a:pt x="20414" y="213797"/>
                  <a:pt x="11275" y="222936"/>
                  <a:pt x="2" y="222936"/>
                </a:cubicBezTo>
                <a:lnTo>
                  <a:pt x="0" y="222935"/>
                </a:lnTo>
                <a:lnTo>
                  <a:pt x="0" y="182111"/>
                </a:lnTo>
                <a:close/>
                <a:moveTo>
                  <a:pt x="975542" y="128024"/>
                </a:moveTo>
                <a:cubicBezTo>
                  <a:pt x="986816" y="128024"/>
                  <a:pt x="995955" y="137163"/>
                  <a:pt x="995955" y="148437"/>
                </a:cubicBezTo>
                <a:cubicBezTo>
                  <a:pt x="995955" y="159711"/>
                  <a:pt x="986816" y="168850"/>
                  <a:pt x="975542" y="168850"/>
                </a:cubicBezTo>
                <a:cubicBezTo>
                  <a:pt x="964268" y="168850"/>
                  <a:pt x="955129" y="159711"/>
                  <a:pt x="955129" y="148437"/>
                </a:cubicBezTo>
                <a:cubicBezTo>
                  <a:pt x="955129" y="137163"/>
                  <a:pt x="964268" y="128024"/>
                  <a:pt x="975542" y="128024"/>
                </a:cubicBezTo>
                <a:close/>
                <a:moveTo>
                  <a:pt x="926765" y="128024"/>
                </a:moveTo>
                <a:cubicBezTo>
                  <a:pt x="938039" y="128024"/>
                  <a:pt x="947178" y="137163"/>
                  <a:pt x="947178" y="148437"/>
                </a:cubicBezTo>
                <a:cubicBezTo>
                  <a:pt x="947178" y="159711"/>
                  <a:pt x="938039" y="168850"/>
                  <a:pt x="926765" y="168850"/>
                </a:cubicBezTo>
                <a:cubicBezTo>
                  <a:pt x="915491" y="168850"/>
                  <a:pt x="906352" y="159711"/>
                  <a:pt x="906352" y="148437"/>
                </a:cubicBezTo>
                <a:cubicBezTo>
                  <a:pt x="906352" y="137163"/>
                  <a:pt x="915491" y="128024"/>
                  <a:pt x="926765" y="128024"/>
                </a:cubicBezTo>
                <a:close/>
                <a:moveTo>
                  <a:pt x="877988" y="128024"/>
                </a:moveTo>
                <a:cubicBezTo>
                  <a:pt x="889262" y="128024"/>
                  <a:pt x="898401" y="137163"/>
                  <a:pt x="898401" y="148437"/>
                </a:cubicBezTo>
                <a:cubicBezTo>
                  <a:pt x="898401" y="159711"/>
                  <a:pt x="889262" y="168850"/>
                  <a:pt x="877988" y="168850"/>
                </a:cubicBezTo>
                <a:cubicBezTo>
                  <a:pt x="866714" y="168850"/>
                  <a:pt x="857575" y="159711"/>
                  <a:pt x="857575" y="148437"/>
                </a:cubicBezTo>
                <a:cubicBezTo>
                  <a:pt x="857575" y="137163"/>
                  <a:pt x="866714" y="128024"/>
                  <a:pt x="877988" y="128024"/>
                </a:cubicBezTo>
                <a:close/>
                <a:moveTo>
                  <a:pt x="829211" y="128024"/>
                </a:moveTo>
                <a:cubicBezTo>
                  <a:pt x="840485" y="128024"/>
                  <a:pt x="849624" y="137163"/>
                  <a:pt x="849624" y="148437"/>
                </a:cubicBezTo>
                <a:cubicBezTo>
                  <a:pt x="849624" y="159711"/>
                  <a:pt x="840485" y="168850"/>
                  <a:pt x="829211" y="168850"/>
                </a:cubicBezTo>
                <a:cubicBezTo>
                  <a:pt x="817937" y="168850"/>
                  <a:pt x="808798" y="159711"/>
                  <a:pt x="808798" y="148437"/>
                </a:cubicBezTo>
                <a:cubicBezTo>
                  <a:pt x="808798" y="137163"/>
                  <a:pt x="817937" y="128024"/>
                  <a:pt x="829211" y="128024"/>
                </a:cubicBezTo>
                <a:close/>
                <a:moveTo>
                  <a:pt x="780434" y="128024"/>
                </a:moveTo>
                <a:cubicBezTo>
                  <a:pt x="791708" y="128024"/>
                  <a:pt x="800847" y="137163"/>
                  <a:pt x="800847" y="148437"/>
                </a:cubicBezTo>
                <a:cubicBezTo>
                  <a:pt x="800847" y="159711"/>
                  <a:pt x="791708" y="168850"/>
                  <a:pt x="780434" y="168850"/>
                </a:cubicBezTo>
                <a:cubicBezTo>
                  <a:pt x="769160" y="168850"/>
                  <a:pt x="760021" y="159711"/>
                  <a:pt x="760021" y="148437"/>
                </a:cubicBezTo>
                <a:cubicBezTo>
                  <a:pt x="760021" y="137163"/>
                  <a:pt x="769160" y="128024"/>
                  <a:pt x="780434" y="128024"/>
                </a:cubicBezTo>
                <a:close/>
                <a:moveTo>
                  <a:pt x="731657" y="128024"/>
                </a:moveTo>
                <a:cubicBezTo>
                  <a:pt x="742931" y="128024"/>
                  <a:pt x="752070" y="137163"/>
                  <a:pt x="752070" y="148437"/>
                </a:cubicBezTo>
                <a:cubicBezTo>
                  <a:pt x="752070" y="159711"/>
                  <a:pt x="742931" y="168850"/>
                  <a:pt x="731657" y="168850"/>
                </a:cubicBezTo>
                <a:cubicBezTo>
                  <a:pt x="720383" y="168850"/>
                  <a:pt x="711244" y="159711"/>
                  <a:pt x="711244" y="148437"/>
                </a:cubicBezTo>
                <a:cubicBezTo>
                  <a:pt x="711244" y="137163"/>
                  <a:pt x="720383" y="128024"/>
                  <a:pt x="731657" y="128024"/>
                </a:cubicBezTo>
                <a:close/>
                <a:moveTo>
                  <a:pt x="682880" y="128024"/>
                </a:moveTo>
                <a:cubicBezTo>
                  <a:pt x="694153" y="128024"/>
                  <a:pt x="703293" y="137163"/>
                  <a:pt x="703293" y="148437"/>
                </a:cubicBezTo>
                <a:cubicBezTo>
                  <a:pt x="703293" y="159711"/>
                  <a:pt x="694153" y="168850"/>
                  <a:pt x="682880" y="168850"/>
                </a:cubicBezTo>
                <a:cubicBezTo>
                  <a:pt x="671606" y="168850"/>
                  <a:pt x="662467" y="159711"/>
                  <a:pt x="662467" y="148437"/>
                </a:cubicBezTo>
                <a:cubicBezTo>
                  <a:pt x="662467" y="137163"/>
                  <a:pt x="671606" y="128024"/>
                  <a:pt x="682880" y="128024"/>
                </a:cubicBezTo>
                <a:close/>
                <a:moveTo>
                  <a:pt x="634103" y="128024"/>
                </a:moveTo>
                <a:cubicBezTo>
                  <a:pt x="645377" y="128024"/>
                  <a:pt x="654516" y="137163"/>
                  <a:pt x="654516" y="148437"/>
                </a:cubicBezTo>
                <a:cubicBezTo>
                  <a:pt x="654516" y="159711"/>
                  <a:pt x="645377" y="168850"/>
                  <a:pt x="634103" y="168850"/>
                </a:cubicBezTo>
                <a:cubicBezTo>
                  <a:pt x="622829" y="168850"/>
                  <a:pt x="613690" y="159711"/>
                  <a:pt x="613690" y="148437"/>
                </a:cubicBezTo>
                <a:cubicBezTo>
                  <a:pt x="613690" y="137163"/>
                  <a:pt x="622829" y="128024"/>
                  <a:pt x="634103" y="128024"/>
                </a:cubicBezTo>
                <a:close/>
                <a:moveTo>
                  <a:pt x="585326" y="128024"/>
                </a:moveTo>
                <a:cubicBezTo>
                  <a:pt x="596599" y="128024"/>
                  <a:pt x="605738" y="137163"/>
                  <a:pt x="605738" y="148437"/>
                </a:cubicBezTo>
                <a:cubicBezTo>
                  <a:pt x="605738" y="159711"/>
                  <a:pt x="596599" y="168850"/>
                  <a:pt x="585326" y="168850"/>
                </a:cubicBezTo>
                <a:cubicBezTo>
                  <a:pt x="574052" y="168850"/>
                  <a:pt x="564913" y="159711"/>
                  <a:pt x="564913" y="148437"/>
                </a:cubicBezTo>
                <a:cubicBezTo>
                  <a:pt x="564913" y="137163"/>
                  <a:pt x="574052" y="128024"/>
                  <a:pt x="585326" y="128024"/>
                </a:cubicBezTo>
                <a:close/>
                <a:moveTo>
                  <a:pt x="536549" y="128024"/>
                </a:moveTo>
                <a:cubicBezTo>
                  <a:pt x="547822" y="128024"/>
                  <a:pt x="556961" y="137163"/>
                  <a:pt x="556961" y="148437"/>
                </a:cubicBezTo>
                <a:cubicBezTo>
                  <a:pt x="556961" y="159711"/>
                  <a:pt x="547822" y="168850"/>
                  <a:pt x="536549" y="168850"/>
                </a:cubicBezTo>
                <a:cubicBezTo>
                  <a:pt x="525275" y="168850"/>
                  <a:pt x="516136" y="159711"/>
                  <a:pt x="516136" y="148437"/>
                </a:cubicBezTo>
                <a:cubicBezTo>
                  <a:pt x="516136" y="137163"/>
                  <a:pt x="525275" y="128024"/>
                  <a:pt x="536549" y="128024"/>
                </a:cubicBezTo>
                <a:close/>
                <a:moveTo>
                  <a:pt x="487772" y="128024"/>
                </a:moveTo>
                <a:cubicBezTo>
                  <a:pt x="499045" y="128024"/>
                  <a:pt x="508184" y="137163"/>
                  <a:pt x="508184" y="148437"/>
                </a:cubicBezTo>
                <a:cubicBezTo>
                  <a:pt x="508184" y="159711"/>
                  <a:pt x="499045" y="168850"/>
                  <a:pt x="487772" y="168850"/>
                </a:cubicBezTo>
                <a:cubicBezTo>
                  <a:pt x="476498" y="168850"/>
                  <a:pt x="467359" y="159711"/>
                  <a:pt x="467359" y="148437"/>
                </a:cubicBezTo>
                <a:cubicBezTo>
                  <a:pt x="467359" y="137163"/>
                  <a:pt x="476498" y="128024"/>
                  <a:pt x="487772" y="128024"/>
                </a:cubicBezTo>
                <a:close/>
                <a:moveTo>
                  <a:pt x="438994" y="128024"/>
                </a:moveTo>
                <a:cubicBezTo>
                  <a:pt x="450268" y="128024"/>
                  <a:pt x="459407" y="137163"/>
                  <a:pt x="459407" y="148437"/>
                </a:cubicBezTo>
                <a:cubicBezTo>
                  <a:pt x="459407" y="159711"/>
                  <a:pt x="450268" y="168850"/>
                  <a:pt x="438994" y="168850"/>
                </a:cubicBezTo>
                <a:cubicBezTo>
                  <a:pt x="427721" y="168850"/>
                  <a:pt x="418582" y="159711"/>
                  <a:pt x="418582" y="148437"/>
                </a:cubicBezTo>
                <a:cubicBezTo>
                  <a:pt x="418582" y="137163"/>
                  <a:pt x="427721" y="128024"/>
                  <a:pt x="438994" y="128024"/>
                </a:cubicBezTo>
                <a:close/>
                <a:moveTo>
                  <a:pt x="390217" y="128024"/>
                </a:moveTo>
                <a:cubicBezTo>
                  <a:pt x="401491" y="128024"/>
                  <a:pt x="410630" y="137163"/>
                  <a:pt x="410630" y="148437"/>
                </a:cubicBezTo>
                <a:cubicBezTo>
                  <a:pt x="410630" y="159711"/>
                  <a:pt x="401491" y="168850"/>
                  <a:pt x="390217" y="168850"/>
                </a:cubicBezTo>
                <a:cubicBezTo>
                  <a:pt x="378944" y="168850"/>
                  <a:pt x="369805" y="159711"/>
                  <a:pt x="369805" y="148437"/>
                </a:cubicBezTo>
                <a:cubicBezTo>
                  <a:pt x="369805" y="137163"/>
                  <a:pt x="378944" y="128024"/>
                  <a:pt x="390217" y="128024"/>
                </a:cubicBezTo>
                <a:close/>
                <a:moveTo>
                  <a:pt x="341440" y="128024"/>
                </a:moveTo>
                <a:cubicBezTo>
                  <a:pt x="352714" y="128024"/>
                  <a:pt x="361853" y="137163"/>
                  <a:pt x="361853" y="148437"/>
                </a:cubicBezTo>
                <a:cubicBezTo>
                  <a:pt x="361853" y="159711"/>
                  <a:pt x="352714" y="168850"/>
                  <a:pt x="341440" y="168850"/>
                </a:cubicBezTo>
                <a:cubicBezTo>
                  <a:pt x="330166" y="168850"/>
                  <a:pt x="321028" y="159711"/>
                  <a:pt x="321028" y="148437"/>
                </a:cubicBezTo>
                <a:cubicBezTo>
                  <a:pt x="321028" y="137163"/>
                  <a:pt x="330166" y="128024"/>
                  <a:pt x="341440" y="128024"/>
                </a:cubicBezTo>
                <a:close/>
                <a:moveTo>
                  <a:pt x="292663" y="128024"/>
                </a:moveTo>
                <a:cubicBezTo>
                  <a:pt x="303937" y="128024"/>
                  <a:pt x="313076" y="137163"/>
                  <a:pt x="313076" y="148437"/>
                </a:cubicBezTo>
                <a:cubicBezTo>
                  <a:pt x="313076" y="159711"/>
                  <a:pt x="303937" y="168850"/>
                  <a:pt x="292663" y="168850"/>
                </a:cubicBezTo>
                <a:cubicBezTo>
                  <a:pt x="281389" y="168850"/>
                  <a:pt x="272251" y="159711"/>
                  <a:pt x="272251" y="148437"/>
                </a:cubicBezTo>
                <a:cubicBezTo>
                  <a:pt x="272251" y="137163"/>
                  <a:pt x="281389" y="128024"/>
                  <a:pt x="292663" y="128024"/>
                </a:cubicBezTo>
                <a:close/>
                <a:moveTo>
                  <a:pt x="243886" y="128024"/>
                </a:moveTo>
                <a:cubicBezTo>
                  <a:pt x="255160" y="128024"/>
                  <a:pt x="264299" y="137163"/>
                  <a:pt x="264299" y="148437"/>
                </a:cubicBezTo>
                <a:cubicBezTo>
                  <a:pt x="264299" y="159711"/>
                  <a:pt x="255160" y="168850"/>
                  <a:pt x="243886" y="168850"/>
                </a:cubicBezTo>
                <a:cubicBezTo>
                  <a:pt x="232612" y="168850"/>
                  <a:pt x="223473" y="159711"/>
                  <a:pt x="223473" y="148437"/>
                </a:cubicBezTo>
                <a:cubicBezTo>
                  <a:pt x="223473" y="137163"/>
                  <a:pt x="232612" y="128024"/>
                  <a:pt x="243886" y="128024"/>
                </a:cubicBezTo>
                <a:close/>
                <a:moveTo>
                  <a:pt x="195109" y="128024"/>
                </a:moveTo>
                <a:cubicBezTo>
                  <a:pt x="206383" y="128024"/>
                  <a:pt x="215522" y="137163"/>
                  <a:pt x="215522" y="148437"/>
                </a:cubicBezTo>
                <a:cubicBezTo>
                  <a:pt x="215522" y="159711"/>
                  <a:pt x="206383" y="168850"/>
                  <a:pt x="195109" y="168850"/>
                </a:cubicBezTo>
                <a:cubicBezTo>
                  <a:pt x="183835" y="168850"/>
                  <a:pt x="174696" y="159711"/>
                  <a:pt x="174696" y="148437"/>
                </a:cubicBezTo>
                <a:cubicBezTo>
                  <a:pt x="174696" y="137163"/>
                  <a:pt x="183835" y="128024"/>
                  <a:pt x="195109" y="128024"/>
                </a:cubicBezTo>
                <a:close/>
                <a:moveTo>
                  <a:pt x="146332" y="128024"/>
                </a:moveTo>
                <a:cubicBezTo>
                  <a:pt x="157606" y="128024"/>
                  <a:pt x="166745" y="137163"/>
                  <a:pt x="166745" y="148437"/>
                </a:cubicBezTo>
                <a:cubicBezTo>
                  <a:pt x="166745" y="159711"/>
                  <a:pt x="157606" y="168850"/>
                  <a:pt x="146332" y="168850"/>
                </a:cubicBezTo>
                <a:cubicBezTo>
                  <a:pt x="135058" y="168850"/>
                  <a:pt x="125919" y="159711"/>
                  <a:pt x="125919" y="148437"/>
                </a:cubicBezTo>
                <a:cubicBezTo>
                  <a:pt x="125919" y="137163"/>
                  <a:pt x="135058" y="128024"/>
                  <a:pt x="146332" y="128024"/>
                </a:cubicBezTo>
                <a:close/>
                <a:moveTo>
                  <a:pt x="97555" y="128024"/>
                </a:moveTo>
                <a:cubicBezTo>
                  <a:pt x="108829" y="128024"/>
                  <a:pt x="117968" y="137163"/>
                  <a:pt x="117968" y="148437"/>
                </a:cubicBezTo>
                <a:cubicBezTo>
                  <a:pt x="117968" y="159711"/>
                  <a:pt x="108829" y="168850"/>
                  <a:pt x="97555" y="168850"/>
                </a:cubicBezTo>
                <a:cubicBezTo>
                  <a:pt x="86281" y="168850"/>
                  <a:pt x="77142" y="159711"/>
                  <a:pt x="77142" y="148437"/>
                </a:cubicBezTo>
                <a:cubicBezTo>
                  <a:pt x="77142" y="137163"/>
                  <a:pt x="86281" y="128024"/>
                  <a:pt x="97555" y="128024"/>
                </a:cubicBezTo>
                <a:close/>
                <a:moveTo>
                  <a:pt x="48778" y="128024"/>
                </a:moveTo>
                <a:cubicBezTo>
                  <a:pt x="60052" y="128024"/>
                  <a:pt x="69191" y="137163"/>
                  <a:pt x="69191" y="148437"/>
                </a:cubicBezTo>
                <a:cubicBezTo>
                  <a:pt x="69191" y="159711"/>
                  <a:pt x="60052" y="168850"/>
                  <a:pt x="48778" y="168850"/>
                </a:cubicBezTo>
                <a:cubicBezTo>
                  <a:pt x="37504" y="168850"/>
                  <a:pt x="28365" y="159711"/>
                  <a:pt x="28365" y="148437"/>
                </a:cubicBezTo>
                <a:cubicBezTo>
                  <a:pt x="28365" y="137163"/>
                  <a:pt x="37504" y="128024"/>
                  <a:pt x="48778" y="128024"/>
                </a:cubicBezTo>
                <a:close/>
                <a:moveTo>
                  <a:pt x="2" y="128024"/>
                </a:moveTo>
                <a:cubicBezTo>
                  <a:pt x="11275" y="128024"/>
                  <a:pt x="20414" y="137163"/>
                  <a:pt x="20414" y="148437"/>
                </a:cubicBezTo>
                <a:cubicBezTo>
                  <a:pt x="20414" y="159711"/>
                  <a:pt x="11275" y="168850"/>
                  <a:pt x="2" y="168850"/>
                </a:cubicBezTo>
                <a:lnTo>
                  <a:pt x="0" y="168849"/>
                </a:lnTo>
                <a:lnTo>
                  <a:pt x="0" y="128025"/>
                </a:lnTo>
                <a:close/>
                <a:moveTo>
                  <a:pt x="1006915" y="87087"/>
                </a:moveTo>
                <a:lnTo>
                  <a:pt x="1006262" y="100037"/>
                </a:lnTo>
                <a:lnTo>
                  <a:pt x="1003906" y="94351"/>
                </a:lnTo>
                <a:close/>
                <a:moveTo>
                  <a:pt x="975542" y="73938"/>
                </a:moveTo>
                <a:cubicBezTo>
                  <a:pt x="986816" y="73938"/>
                  <a:pt x="995955" y="83077"/>
                  <a:pt x="995955" y="94351"/>
                </a:cubicBezTo>
                <a:cubicBezTo>
                  <a:pt x="995955" y="105625"/>
                  <a:pt x="986816" y="114764"/>
                  <a:pt x="975542" y="114764"/>
                </a:cubicBezTo>
                <a:cubicBezTo>
                  <a:pt x="964268" y="114764"/>
                  <a:pt x="955129" y="105625"/>
                  <a:pt x="955129" y="94351"/>
                </a:cubicBezTo>
                <a:cubicBezTo>
                  <a:pt x="955129" y="83077"/>
                  <a:pt x="964268" y="73938"/>
                  <a:pt x="975542" y="73938"/>
                </a:cubicBezTo>
                <a:close/>
                <a:moveTo>
                  <a:pt x="926765" y="73938"/>
                </a:moveTo>
                <a:cubicBezTo>
                  <a:pt x="938039" y="73938"/>
                  <a:pt x="947178" y="83077"/>
                  <a:pt x="947178" y="94351"/>
                </a:cubicBezTo>
                <a:cubicBezTo>
                  <a:pt x="947178" y="105625"/>
                  <a:pt x="938039" y="114764"/>
                  <a:pt x="926765" y="114764"/>
                </a:cubicBezTo>
                <a:cubicBezTo>
                  <a:pt x="915491" y="114764"/>
                  <a:pt x="906352" y="105625"/>
                  <a:pt x="906352" y="94351"/>
                </a:cubicBezTo>
                <a:cubicBezTo>
                  <a:pt x="906352" y="83077"/>
                  <a:pt x="915491" y="73938"/>
                  <a:pt x="926765" y="73938"/>
                </a:cubicBezTo>
                <a:close/>
                <a:moveTo>
                  <a:pt x="877988" y="73938"/>
                </a:moveTo>
                <a:cubicBezTo>
                  <a:pt x="889262" y="73938"/>
                  <a:pt x="898401" y="83077"/>
                  <a:pt x="898401" y="94351"/>
                </a:cubicBezTo>
                <a:cubicBezTo>
                  <a:pt x="898401" y="105625"/>
                  <a:pt x="889262" y="114764"/>
                  <a:pt x="877988" y="114764"/>
                </a:cubicBezTo>
                <a:cubicBezTo>
                  <a:pt x="866714" y="114764"/>
                  <a:pt x="857575" y="105625"/>
                  <a:pt x="857575" y="94351"/>
                </a:cubicBezTo>
                <a:cubicBezTo>
                  <a:pt x="857575" y="83077"/>
                  <a:pt x="866714" y="73938"/>
                  <a:pt x="877988" y="73938"/>
                </a:cubicBezTo>
                <a:close/>
                <a:moveTo>
                  <a:pt x="829211" y="73938"/>
                </a:moveTo>
                <a:cubicBezTo>
                  <a:pt x="840485" y="73938"/>
                  <a:pt x="849624" y="83077"/>
                  <a:pt x="849624" y="94351"/>
                </a:cubicBezTo>
                <a:cubicBezTo>
                  <a:pt x="849624" y="105625"/>
                  <a:pt x="840485" y="114764"/>
                  <a:pt x="829211" y="114764"/>
                </a:cubicBezTo>
                <a:cubicBezTo>
                  <a:pt x="817937" y="114764"/>
                  <a:pt x="808798" y="105625"/>
                  <a:pt x="808798" y="94351"/>
                </a:cubicBezTo>
                <a:cubicBezTo>
                  <a:pt x="808798" y="83077"/>
                  <a:pt x="817937" y="73938"/>
                  <a:pt x="829211" y="73938"/>
                </a:cubicBezTo>
                <a:close/>
                <a:moveTo>
                  <a:pt x="780434" y="73938"/>
                </a:moveTo>
                <a:cubicBezTo>
                  <a:pt x="791708" y="73938"/>
                  <a:pt x="800847" y="83077"/>
                  <a:pt x="800847" y="94351"/>
                </a:cubicBezTo>
                <a:cubicBezTo>
                  <a:pt x="800847" y="105625"/>
                  <a:pt x="791708" y="114764"/>
                  <a:pt x="780434" y="114764"/>
                </a:cubicBezTo>
                <a:cubicBezTo>
                  <a:pt x="769160" y="114764"/>
                  <a:pt x="760021" y="105625"/>
                  <a:pt x="760021" y="94351"/>
                </a:cubicBezTo>
                <a:cubicBezTo>
                  <a:pt x="760021" y="83077"/>
                  <a:pt x="769160" y="73938"/>
                  <a:pt x="780434" y="73938"/>
                </a:cubicBezTo>
                <a:close/>
                <a:moveTo>
                  <a:pt x="731657" y="73938"/>
                </a:moveTo>
                <a:cubicBezTo>
                  <a:pt x="742931" y="73938"/>
                  <a:pt x="752070" y="83077"/>
                  <a:pt x="752070" y="94351"/>
                </a:cubicBezTo>
                <a:cubicBezTo>
                  <a:pt x="752070" y="105625"/>
                  <a:pt x="742931" y="114764"/>
                  <a:pt x="731657" y="114764"/>
                </a:cubicBezTo>
                <a:cubicBezTo>
                  <a:pt x="720383" y="114764"/>
                  <a:pt x="711244" y="105625"/>
                  <a:pt x="711244" y="94351"/>
                </a:cubicBezTo>
                <a:cubicBezTo>
                  <a:pt x="711244" y="83077"/>
                  <a:pt x="720383" y="73938"/>
                  <a:pt x="731657" y="73938"/>
                </a:cubicBezTo>
                <a:close/>
                <a:moveTo>
                  <a:pt x="682880" y="73938"/>
                </a:moveTo>
                <a:cubicBezTo>
                  <a:pt x="694153" y="73938"/>
                  <a:pt x="703293" y="83077"/>
                  <a:pt x="703293" y="94351"/>
                </a:cubicBezTo>
                <a:cubicBezTo>
                  <a:pt x="703293" y="105625"/>
                  <a:pt x="694153" y="114764"/>
                  <a:pt x="682880" y="114764"/>
                </a:cubicBezTo>
                <a:cubicBezTo>
                  <a:pt x="671606" y="114764"/>
                  <a:pt x="662467" y="105625"/>
                  <a:pt x="662467" y="94351"/>
                </a:cubicBezTo>
                <a:cubicBezTo>
                  <a:pt x="662467" y="83077"/>
                  <a:pt x="671606" y="73938"/>
                  <a:pt x="682880" y="73938"/>
                </a:cubicBezTo>
                <a:close/>
                <a:moveTo>
                  <a:pt x="634103" y="73938"/>
                </a:moveTo>
                <a:cubicBezTo>
                  <a:pt x="645377" y="73938"/>
                  <a:pt x="654516" y="83077"/>
                  <a:pt x="654516" y="94351"/>
                </a:cubicBezTo>
                <a:cubicBezTo>
                  <a:pt x="654516" y="105625"/>
                  <a:pt x="645377" y="114764"/>
                  <a:pt x="634103" y="114764"/>
                </a:cubicBezTo>
                <a:cubicBezTo>
                  <a:pt x="622829" y="114764"/>
                  <a:pt x="613690" y="105625"/>
                  <a:pt x="613690" y="94351"/>
                </a:cubicBezTo>
                <a:cubicBezTo>
                  <a:pt x="613690" y="83077"/>
                  <a:pt x="622829" y="73938"/>
                  <a:pt x="634103" y="73938"/>
                </a:cubicBezTo>
                <a:close/>
                <a:moveTo>
                  <a:pt x="585326" y="73938"/>
                </a:moveTo>
                <a:cubicBezTo>
                  <a:pt x="596599" y="73938"/>
                  <a:pt x="605738" y="83077"/>
                  <a:pt x="605738" y="94351"/>
                </a:cubicBezTo>
                <a:cubicBezTo>
                  <a:pt x="605738" y="105625"/>
                  <a:pt x="596599" y="114764"/>
                  <a:pt x="585326" y="114764"/>
                </a:cubicBezTo>
                <a:cubicBezTo>
                  <a:pt x="574052" y="114764"/>
                  <a:pt x="564913" y="105625"/>
                  <a:pt x="564913" y="94351"/>
                </a:cubicBezTo>
                <a:cubicBezTo>
                  <a:pt x="564913" y="83077"/>
                  <a:pt x="574052" y="73938"/>
                  <a:pt x="585326" y="73938"/>
                </a:cubicBezTo>
                <a:close/>
                <a:moveTo>
                  <a:pt x="536549" y="73938"/>
                </a:moveTo>
                <a:cubicBezTo>
                  <a:pt x="547822" y="73938"/>
                  <a:pt x="556961" y="83077"/>
                  <a:pt x="556961" y="94351"/>
                </a:cubicBezTo>
                <a:cubicBezTo>
                  <a:pt x="556961" y="105625"/>
                  <a:pt x="547822" y="114764"/>
                  <a:pt x="536549" y="114764"/>
                </a:cubicBezTo>
                <a:cubicBezTo>
                  <a:pt x="525275" y="114764"/>
                  <a:pt x="516136" y="105625"/>
                  <a:pt x="516136" y="94351"/>
                </a:cubicBezTo>
                <a:cubicBezTo>
                  <a:pt x="516136" y="83077"/>
                  <a:pt x="525275" y="73938"/>
                  <a:pt x="536549" y="73938"/>
                </a:cubicBezTo>
                <a:close/>
                <a:moveTo>
                  <a:pt x="487772" y="73938"/>
                </a:moveTo>
                <a:cubicBezTo>
                  <a:pt x="499045" y="73938"/>
                  <a:pt x="508184" y="83077"/>
                  <a:pt x="508184" y="94351"/>
                </a:cubicBezTo>
                <a:cubicBezTo>
                  <a:pt x="508184" y="105625"/>
                  <a:pt x="499045" y="114764"/>
                  <a:pt x="487772" y="114764"/>
                </a:cubicBezTo>
                <a:cubicBezTo>
                  <a:pt x="476498" y="114764"/>
                  <a:pt x="467359" y="105625"/>
                  <a:pt x="467359" y="94351"/>
                </a:cubicBezTo>
                <a:cubicBezTo>
                  <a:pt x="467359" y="83077"/>
                  <a:pt x="476498" y="73938"/>
                  <a:pt x="487772" y="73938"/>
                </a:cubicBezTo>
                <a:close/>
                <a:moveTo>
                  <a:pt x="438994" y="73938"/>
                </a:moveTo>
                <a:cubicBezTo>
                  <a:pt x="450268" y="73938"/>
                  <a:pt x="459407" y="83077"/>
                  <a:pt x="459407" y="94351"/>
                </a:cubicBezTo>
                <a:cubicBezTo>
                  <a:pt x="459407" y="105625"/>
                  <a:pt x="450268" y="114764"/>
                  <a:pt x="438994" y="114764"/>
                </a:cubicBezTo>
                <a:cubicBezTo>
                  <a:pt x="427721" y="114764"/>
                  <a:pt x="418582" y="105625"/>
                  <a:pt x="418582" y="94351"/>
                </a:cubicBezTo>
                <a:cubicBezTo>
                  <a:pt x="418582" y="83077"/>
                  <a:pt x="427721" y="73938"/>
                  <a:pt x="438994" y="73938"/>
                </a:cubicBezTo>
                <a:close/>
                <a:moveTo>
                  <a:pt x="390217" y="73938"/>
                </a:moveTo>
                <a:cubicBezTo>
                  <a:pt x="401491" y="73938"/>
                  <a:pt x="410630" y="83077"/>
                  <a:pt x="410630" y="94351"/>
                </a:cubicBezTo>
                <a:cubicBezTo>
                  <a:pt x="410630" y="105625"/>
                  <a:pt x="401491" y="114764"/>
                  <a:pt x="390217" y="114764"/>
                </a:cubicBezTo>
                <a:cubicBezTo>
                  <a:pt x="378944" y="114764"/>
                  <a:pt x="369805" y="105625"/>
                  <a:pt x="369805" y="94351"/>
                </a:cubicBezTo>
                <a:cubicBezTo>
                  <a:pt x="369805" y="83077"/>
                  <a:pt x="378944" y="73938"/>
                  <a:pt x="390217" y="73938"/>
                </a:cubicBezTo>
                <a:close/>
                <a:moveTo>
                  <a:pt x="341440" y="73938"/>
                </a:moveTo>
                <a:cubicBezTo>
                  <a:pt x="352714" y="73938"/>
                  <a:pt x="361853" y="83077"/>
                  <a:pt x="361853" y="94351"/>
                </a:cubicBezTo>
                <a:cubicBezTo>
                  <a:pt x="361853" y="105625"/>
                  <a:pt x="352714" y="114764"/>
                  <a:pt x="341440" y="114764"/>
                </a:cubicBezTo>
                <a:cubicBezTo>
                  <a:pt x="330166" y="114764"/>
                  <a:pt x="321028" y="105625"/>
                  <a:pt x="321028" y="94351"/>
                </a:cubicBezTo>
                <a:cubicBezTo>
                  <a:pt x="321028" y="83077"/>
                  <a:pt x="330166" y="73938"/>
                  <a:pt x="341440" y="73938"/>
                </a:cubicBezTo>
                <a:close/>
                <a:moveTo>
                  <a:pt x="292663" y="73938"/>
                </a:moveTo>
                <a:cubicBezTo>
                  <a:pt x="303937" y="73938"/>
                  <a:pt x="313076" y="83077"/>
                  <a:pt x="313076" y="94351"/>
                </a:cubicBezTo>
                <a:cubicBezTo>
                  <a:pt x="313076" y="105625"/>
                  <a:pt x="303937" y="114764"/>
                  <a:pt x="292663" y="114764"/>
                </a:cubicBezTo>
                <a:cubicBezTo>
                  <a:pt x="281389" y="114764"/>
                  <a:pt x="272251" y="105625"/>
                  <a:pt x="272251" y="94351"/>
                </a:cubicBezTo>
                <a:cubicBezTo>
                  <a:pt x="272251" y="83077"/>
                  <a:pt x="281389" y="73938"/>
                  <a:pt x="292663" y="73938"/>
                </a:cubicBezTo>
                <a:close/>
                <a:moveTo>
                  <a:pt x="243886" y="73938"/>
                </a:moveTo>
                <a:cubicBezTo>
                  <a:pt x="255160" y="73938"/>
                  <a:pt x="264299" y="83077"/>
                  <a:pt x="264299" y="94351"/>
                </a:cubicBezTo>
                <a:cubicBezTo>
                  <a:pt x="264299" y="105625"/>
                  <a:pt x="255160" y="114764"/>
                  <a:pt x="243886" y="114764"/>
                </a:cubicBezTo>
                <a:cubicBezTo>
                  <a:pt x="232612" y="114764"/>
                  <a:pt x="223473" y="105625"/>
                  <a:pt x="223473" y="94351"/>
                </a:cubicBezTo>
                <a:cubicBezTo>
                  <a:pt x="223473" y="83077"/>
                  <a:pt x="232612" y="73938"/>
                  <a:pt x="243886" y="73938"/>
                </a:cubicBezTo>
                <a:close/>
                <a:moveTo>
                  <a:pt x="195109" y="73938"/>
                </a:moveTo>
                <a:cubicBezTo>
                  <a:pt x="206383" y="73938"/>
                  <a:pt x="215522" y="83077"/>
                  <a:pt x="215522" y="94351"/>
                </a:cubicBezTo>
                <a:cubicBezTo>
                  <a:pt x="215522" y="105625"/>
                  <a:pt x="206383" y="114764"/>
                  <a:pt x="195109" y="114764"/>
                </a:cubicBezTo>
                <a:cubicBezTo>
                  <a:pt x="183835" y="114764"/>
                  <a:pt x="174696" y="105625"/>
                  <a:pt x="174696" y="94351"/>
                </a:cubicBezTo>
                <a:cubicBezTo>
                  <a:pt x="174696" y="83077"/>
                  <a:pt x="183835" y="73938"/>
                  <a:pt x="195109" y="73938"/>
                </a:cubicBezTo>
                <a:close/>
                <a:moveTo>
                  <a:pt x="146332" y="73938"/>
                </a:moveTo>
                <a:cubicBezTo>
                  <a:pt x="157606" y="73938"/>
                  <a:pt x="166745" y="83077"/>
                  <a:pt x="166745" y="94351"/>
                </a:cubicBezTo>
                <a:cubicBezTo>
                  <a:pt x="166745" y="105625"/>
                  <a:pt x="157606" y="114764"/>
                  <a:pt x="146332" y="114764"/>
                </a:cubicBezTo>
                <a:cubicBezTo>
                  <a:pt x="135058" y="114764"/>
                  <a:pt x="125919" y="105625"/>
                  <a:pt x="125919" y="94351"/>
                </a:cubicBezTo>
                <a:cubicBezTo>
                  <a:pt x="125919" y="83077"/>
                  <a:pt x="135058" y="73938"/>
                  <a:pt x="146332" y="73938"/>
                </a:cubicBezTo>
                <a:close/>
                <a:moveTo>
                  <a:pt x="97555" y="73938"/>
                </a:moveTo>
                <a:cubicBezTo>
                  <a:pt x="108829" y="73938"/>
                  <a:pt x="117968" y="83077"/>
                  <a:pt x="117968" y="94351"/>
                </a:cubicBezTo>
                <a:cubicBezTo>
                  <a:pt x="117968" y="105625"/>
                  <a:pt x="108829" y="114764"/>
                  <a:pt x="97555" y="114764"/>
                </a:cubicBezTo>
                <a:cubicBezTo>
                  <a:pt x="86281" y="114764"/>
                  <a:pt x="77142" y="105625"/>
                  <a:pt x="77142" y="94351"/>
                </a:cubicBezTo>
                <a:cubicBezTo>
                  <a:pt x="77142" y="83077"/>
                  <a:pt x="86281" y="73938"/>
                  <a:pt x="97555" y="73938"/>
                </a:cubicBezTo>
                <a:close/>
                <a:moveTo>
                  <a:pt x="48778" y="73938"/>
                </a:moveTo>
                <a:cubicBezTo>
                  <a:pt x="60052" y="73938"/>
                  <a:pt x="69191" y="83077"/>
                  <a:pt x="69191" y="94351"/>
                </a:cubicBezTo>
                <a:cubicBezTo>
                  <a:pt x="69191" y="105625"/>
                  <a:pt x="60052" y="114764"/>
                  <a:pt x="48778" y="114764"/>
                </a:cubicBezTo>
                <a:cubicBezTo>
                  <a:pt x="37504" y="114764"/>
                  <a:pt x="28365" y="105625"/>
                  <a:pt x="28365" y="94351"/>
                </a:cubicBezTo>
                <a:cubicBezTo>
                  <a:pt x="28365" y="83077"/>
                  <a:pt x="37504" y="73938"/>
                  <a:pt x="48778" y="73938"/>
                </a:cubicBezTo>
                <a:close/>
                <a:moveTo>
                  <a:pt x="2" y="73938"/>
                </a:moveTo>
                <a:cubicBezTo>
                  <a:pt x="11275" y="73938"/>
                  <a:pt x="20414" y="83077"/>
                  <a:pt x="20414" y="94351"/>
                </a:cubicBezTo>
                <a:cubicBezTo>
                  <a:pt x="20414" y="105625"/>
                  <a:pt x="11275" y="114764"/>
                  <a:pt x="2" y="114764"/>
                </a:cubicBezTo>
                <a:lnTo>
                  <a:pt x="0" y="114763"/>
                </a:lnTo>
                <a:lnTo>
                  <a:pt x="0" y="73939"/>
                </a:lnTo>
                <a:close/>
                <a:moveTo>
                  <a:pt x="1010013" y="25745"/>
                </a:moveTo>
                <a:lnTo>
                  <a:pt x="1008696" y="51828"/>
                </a:lnTo>
                <a:lnTo>
                  <a:pt x="1003906" y="40265"/>
                </a:lnTo>
                <a:cubicBezTo>
                  <a:pt x="1003906" y="34628"/>
                  <a:pt x="1006192" y="29525"/>
                  <a:pt x="1009885" y="25831"/>
                </a:cubicBezTo>
                <a:close/>
                <a:moveTo>
                  <a:pt x="975542" y="19852"/>
                </a:moveTo>
                <a:cubicBezTo>
                  <a:pt x="986816" y="19852"/>
                  <a:pt x="995955" y="28991"/>
                  <a:pt x="995955" y="40265"/>
                </a:cubicBezTo>
                <a:cubicBezTo>
                  <a:pt x="995955" y="51539"/>
                  <a:pt x="986816" y="60678"/>
                  <a:pt x="975542" y="60678"/>
                </a:cubicBezTo>
                <a:cubicBezTo>
                  <a:pt x="964268" y="60678"/>
                  <a:pt x="955129" y="51539"/>
                  <a:pt x="955129" y="40265"/>
                </a:cubicBezTo>
                <a:cubicBezTo>
                  <a:pt x="955129" y="28991"/>
                  <a:pt x="964268" y="19852"/>
                  <a:pt x="975542" y="19852"/>
                </a:cubicBezTo>
                <a:close/>
                <a:moveTo>
                  <a:pt x="926765" y="19852"/>
                </a:moveTo>
                <a:cubicBezTo>
                  <a:pt x="938039" y="19852"/>
                  <a:pt x="947178" y="28991"/>
                  <a:pt x="947178" y="40265"/>
                </a:cubicBezTo>
                <a:cubicBezTo>
                  <a:pt x="947178" y="51539"/>
                  <a:pt x="938039" y="60678"/>
                  <a:pt x="926765" y="60678"/>
                </a:cubicBezTo>
                <a:cubicBezTo>
                  <a:pt x="915491" y="60678"/>
                  <a:pt x="906352" y="51539"/>
                  <a:pt x="906352" y="40265"/>
                </a:cubicBezTo>
                <a:cubicBezTo>
                  <a:pt x="906352" y="28991"/>
                  <a:pt x="915491" y="19852"/>
                  <a:pt x="926765" y="19852"/>
                </a:cubicBezTo>
                <a:close/>
                <a:moveTo>
                  <a:pt x="877988" y="19852"/>
                </a:moveTo>
                <a:cubicBezTo>
                  <a:pt x="889262" y="19852"/>
                  <a:pt x="898401" y="28991"/>
                  <a:pt x="898401" y="40265"/>
                </a:cubicBezTo>
                <a:cubicBezTo>
                  <a:pt x="898401" y="51539"/>
                  <a:pt x="889262" y="60678"/>
                  <a:pt x="877988" y="60678"/>
                </a:cubicBezTo>
                <a:cubicBezTo>
                  <a:pt x="866714" y="60678"/>
                  <a:pt x="857575" y="51539"/>
                  <a:pt x="857575" y="40265"/>
                </a:cubicBezTo>
                <a:cubicBezTo>
                  <a:pt x="857575" y="28991"/>
                  <a:pt x="866714" y="19852"/>
                  <a:pt x="877988" y="19852"/>
                </a:cubicBezTo>
                <a:close/>
                <a:moveTo>
                  <a:pt x="829211" y="19852"/>
                </a:moveTo>
                <a:cubicBezTo>
                  <a:pt x="840485" y="19852"/>
                  <a:pt x="849624" y="28991"/>
                  <a:pt x="849624" y="40265"/>
                </a:cubicBezTo>
                <a:cubicBezTo>
                  <a:pt x="849624" y="51539"/>
                  <a:pt x="840485" y="60678"/>
                  <a:pt x="829211" y="60678"/>
                </a:cubicBezTo>
                <a:cubicBezTo>
                  <a:pt x="817937" y="60678"/>
                  <a:pt x="808798" y="51539"/>
                  <a:pt x="808798" y="40265"/>
                </a:cubicBezTo>
                <a:cubicBezTo>
                  <a:pt x="808798" y="28991"/>
                  <a:pt x="817937" y="19852"/>
                  <a:pt x="829211" y="19852"/>
                </a:cubicBezTo>
                <a:close/>
                <a:moveTo>
                  <a:pt x="780434" y="19852"/>
                </a:moveTo>
                <a:cubicBezTo>
                  <a:pt x="791708" y="19852"/>
                  <a:pt x="800847" y="28991"/>
                  <a:pt x="800847" y="40265"/>
                </a:cubicBezTo>
                <a:cubicBezTo>
                  <a:pt x="800847" y="51539"/>
                  <a:pt x="791708" y="60678"/>
                  <a:pt x="780434" y="60678"/>
                </a:cubicBezTo>
                <a:cubicBezTo>
                  <a:pt x="769160" y="60678"/>
                  <a:pt x="760021" y="51539"/>
                  <a:pt x="760021" y="40265"/>
                </a:cubicBezTo>
                <a:cubicBezTo>
                  <a:pt x="760021" y="28991"/>
                  <a:pt x="769160" y="19852"/>
                  <a:pt x="780434" y="19852"/>
                </a:cubicBezTo>
                <a:close/>
                <a:moveTo>
                  <a:pt x="731657" y="19852"/>
                </a:moveTo>
                <a:cubicBezTo>
                  <a:pt x="742931" y="19852"/>
                  <a:pt x="752070" y="28991"/>
                  <a:pt x="752070" y="40265"/>
                </a:cubicBezTo>
                <a:cubicBezTo>
                  <a:pt x="752070" y="51539"/>
                  <a:pt x="742931" y="60678"/>
                  <a:pt x="731657" y="60678"/>
                </a:cubicBezTo>
                <a:cubicBezTo>
                  <a:pt x="720383" y="60678"/>
                  <a:pt x="711244" y="51539"/>
                  <a:pt x="711244" y="40265"/>
                </a:cubicBezTo>
                <a:cubicBezTo>
                  <a:pt x="711244" y="28991"/>
                  <a:pt x="720383" y="19852"/>
                  <a:pt x="731657" y="19852"/>
                </a:cubicBezTo>
                <a:close/>
                <a:moveTo>
                  <a:pt x="682880" y="19852"/>
                </a:moveTo>
                <a:cubicBezTo>
                  <a:pt x="694153" y="19852"/>
                  <a:pt x="703293" y="28991"/>
                  <a:pt x="703293" y="40265"/>
                </a:cubicBezTo>
                <a:cubicBezTo>
                  <a:pt x="703293" y="51539"/>
                  <a:pt x="694153" y="60678"/>
                  <a:pt x="682880" y="60678"/>
                </a:cubicBezTo>
                <a:cubicBezTo>
                  <a:pt x="671606" y="60678"/>
                  <a:pt x="662467" y="51539"/>
                  <a:pt x="662467" y="40265"/>
                </a:cubicBezTo>
                <a:cubicBezTo>
                  <a:pt x="662467" y="28991"/>
                  <a:pt x="671606" y="19852"/>
                  <a:pt x="682880" y="19852"/>
                </a:cubicBezTo>
                <a:close/>
                <a:moveTo>
                  <a:pt x="634103" y="19852"/>
                </a:moveTo>
                <a:cubicBezTo>
                  <a:pt x="645377" y="19852"/>
                  <a:pt x="654516" y="28991"/>
                  <a:pt x="654516" y="40265"/>
                </a:cubicBezTo>
                <a:cubicBezTo>
                  <a:pt x="654516" y="51539"/>
                  <a:pt x="645377" y="60678"/>
                  <a:pt x="634103" y="60678"/>
                </a:cubicBezTo>
                <a:cubicBezTo>
                  <a:pt x="622829" y="60678"/>
                  <a:pt x="613690" y="51539"/>
                  <a:pt x="613690" y="40265"/>
                </a:cubicBezTo>
                <a:cubicBezTo>
                  <a:pt x="613690" y="28991"/>
                  <a:pt x="622829" y="19852"/>
                  <a:pt x="634103" y="19852"/>
                </a:cubicBezTo>
                <a:close/>
                <a:moveTo>
                  <a:pt x="585326" y="19852"/>
                </a:moveTo>
                <a:cubicBezTo>
                  <a:pt x="596599" y="19852"/>
                  <a:pt x="605738" y="28991"/>
                  <a:pt x="605738" y="40265"/>
                </a:cubicBezTo>
                <a:cubicBezTo>
                  <a:pt x="605738" y="51539"/>
                  <a:pt x="596599" y="60678"/>
                  <a:pt x="585326" y="60678"/>
                </a:cubicBezTo>
                <a:cubicBezTo>
                  <a:pt x="574052" y="60678"/>
                  <a:pt x="564913" y="51539"/>
                  <a:pt x="564913" y="40265"/>
                </a:cubicBezTo>
                <a:cubicBezTo>
                  <a:pt x="564913" y="28991"/>
                  <a:pt x="574052" y="19852"/>
                  <a:pt x="585326" y="19852"/>
                </a:cubicBezTo>
                <a:close/>
                <a:moveTo>
                  <a:pt x="536549" y="19852"/>
                </a:moveTo>
                <a:cubicBezTo>
                  <a:pt x="547822" y="19852"/>
                  <a:pt x="556961" y="28991"/>
                  <a:pt x="556961" y="40265"/>
                </a:cubicBezTo>
                <a:cubicBezTo>
                  <a:pt x="556961" y="51539"/>
                  <a:pt x="547822" y="60678"/>
                  <a:pt x="536549" y="60678"/>
                </a:cubicBezTo>
                <a:cubicBezTo>
                  <a:pt x="525275" y="60678"/>
                  <a:pt x="516136" y="51539"/>
                  <a:pt x="516136" y="40265"/>
                </a:cubicBezTo>
                <a:cubicBezTo>
                  <a:pt x="516136" y="28991"/>
                  <a:pt x="525275" y="19852"/>
                  <a:pt x="536549" y="19852"/>
                </a:cubicBezTo>
                <a:close/>
                <a:moveTo>
                  <a:pt x="487772" y="19852"/>
                </a:moveTo>
                <a:cubicBezTo>
                  <a:pt x="499045" y="19852"/>
                  <a:pt x="508184" y="28991"/>
                  <a:pt x="508184" y="40265"/>
                </a:cubicBezTo>
                <a:cubicBezTo>
                  <a:pt x="508184" y="51539"/>
                  <a:pt x="499045" y="60678"/>
                  <a:pt x="487772" y="60678"/>
                </a:cubicBezTo>
                <a:cubicBezTo>
                  <a:pt x="476498" y="60678"/>
                  <a:pt x="467359" y="51539"/>
                  <a:pt x="467359" y="40265"/>
                </a:cubicBezTo>
                <a:cubicBezTo>
                  <a:pt x="467359" y="28991"/>
                  <a:pt x="476498" y="19852"/>
                  <a:pt x="487772" y="19852"/>
                </a:cubicBezTo>
                <a:close/>
                <a:moveTo>
                  <a:pt x="438994" y="19852"/>
                </a:moveTo>
                <a:cubicBezTo>
                  <a:pt x="450268" y="19852"/>
                  <a:pt x="459407" y="28991"/>
                  <a:pt x="459407" y="40265"/>
                </a:cubicBezTo>
                <a:cubicBezTo>
                  <a:pt x="459407" y="51539"/>
                  <a:pt x="450268" y="60678"/>
                  <a:pt x="438994" y="60678"/>
                </a:cubicBezTo>
                <a:cubicBezTo>
                  <a:pt x="427721" y="60678"/>
                  <a:pt x="418582" y="51539"/>
                  <a:pt x="418582" y="40265"/>
                </a:cubicBezTo>
                <a:cubicBezTo>
                  <a:pt x="418582" y="28991"/>
                  <a:pt x="427721" y="19852"/>
                  <a:pt x="438994" y="19852"/>
                </a:cubicBezTo>
                <a:close/>
                <a:moveTo>
                  <a:pt x="390217" y="19852"/>
                </a:moveTo>
                <a:cubicBezTo>
                  <a:pt x="401491" y="19852"/>
                  <a:pt x="410630" y="28991"/>
                  <a:pt x="410630" y="40265"/>
                </a:cubicBezTo>
                <a:cubicBezTo>
                  <a:pt x="410630" y="51539"/>
                  <a:pt x="401491" y="60678"/>
                  <a:pt x="390217" y="60678"/>
                </a:cubicBezTo>
                <a:cubicBezTo>
                  <a:pt x="378944" y="60678"/>
                  <a:pt x="369805" y="51539"/>
                  <a:pt x="369805" y="40265"/>
                </a:cubicBezTo>
                <a:cubicBezTo>
                  <a:pt x="369805" y="28991"/>
                  <a:pt x="378944" y="19852"/>
                  <a:pt x="390217" y="19852"/>
                </a:cubicBezTo>
                <a:close/>
                <a:moveTo>
                  <a:pt x="341440" y="19852"/>
                </a:moveTo>
                <a:cubicBezTo>
                  <a:pt x="352714" y="19852"/>
                  <a:pt x="361853" y="28991"/>
                  <a:pt x="361853" y="40265"/>
                </a:cubicBezTo>
                <a:cubicBezTo>
                  <a:pt x="361853" y="51539"/>
                  <a:pt x="352714" y="60678"/>
                  <a:pt x="341440" y="60678"/>
                </a:cubicBezTo>
                <a:cubicBezTo>
                  <a:pt x="330166" y="60678"/>
                  <a:pt x="321028" y="51539"/>
                  <a:pt x="321028" y="40265"/>
                </a:cubicBezTo>
                <a:cubicBezTo>
                  <a:pt x="321028" y="28991"/>
                  <a:pt x="330166" y="19852"/>
                  <a:pt x="341440" y="19852"/>
                </a:cubicBezTo>
                <a:close/>
                <a:moveTo>
                  <a:pt x="292663" y="19852"/>
                </a:moveTo>
                <a:cubicBezTo>
                  <a:pt x="303937" y="19852"/>
                  <a:pt x="313076" y="28991"/>
                  <a:pt x="313076" y="40265"/>
                </a:cubicBezTo>
                <a:cubicBezTo>
                  <a:pt x="313076" y="51539"/>
                  <a:pt x="303937" y="60678"/>
                  <a:pt x="292663" y="60678"/>
                </a:cubicBezTo>
                <a:cubicBezTo>
                  <a:pt x="281389" y="60678"/>
                  <a:pt x="272251" y="51539"/>
                  <a:pt x="272251" y="40265"/>
                </a:cubicBezTo>
                <a:cubicBezTo>
                  <a:pt x="272251" y="28991"/>
                  <a:pt x="281389" y="19852"/>
                  <a:pt x="292663" y="19852"/>
                </a:cubicBezTo>
                <a:close/>
                <a:moveTo>
                  <a:pt x="243886" y="19852"/>
                </a:moveTo>
                <a:cubicBezTo>
                  <a:pt x="255160" y="19852"/>
                  <a:pt x="264299" y="28991"/>
                  <a:pt x="264299" y="40265"/>
                </a:cubicBezTo>
                <a:cubicBezTo>
                  <a:pt x="264299" y="51539"/>
                  <a:pt x="255160" y="60678"/>
                  <a:pt x="243886" y="60678"/>
                </a:cubicBezTo>
                <a:cubicBezTo>
                  <a:pt x="232612" y="60678"/>
                  <a:pt x="223473" y="51539"/>
                  <a:pt x="223473" y="40265"/>
                </a:cubicBezTo>
                <a:cubicBezTo>
                  <a:pt x="223473" y="28991"/>
                  <a:pt x="232612" y="19852"/>
                  <a:pt x="243886" y="19852"/>
                </a:cubicBezTo>
                <a:close/>
                <a:moveTo>
                  <a:pt x="195109" y="19852"/>
                </a:moveTo>
                <a:cubicBezTo>
                  <a:pt x="206383" y="19852"/>
                  <a:pt x="215522" y="28991"/>
                  <a:pt x="215522" y="40265"/>
                </a:cubicBezTo>
                <a:cubicBezTo>
                  <a:pt x="215522" y="51539"/>
                  <a:pt x="206383" y="60678"/>
                  <a:pt x="195109" y="60678"/>
                </a:cubicBezTo>
                <a:cubicBezTo>
                  <a:pt x="183835" y="60678"/>
                  <a:pt x="174696" y="51539"/>
                  <a:pt x="174696" y="40265"/>
                </a:cubicBezTo>
                <a:cubicBezTo>
                  <a:pt x="174696" y="28991"/>
                  <a:pt x="183835" y="19852"/>
                  <a:pt x="195109" y="19852"/>
                </a:cubicBezTo>
                <a:close/>
                <a:moveTo>
                  <a:pt x="146332" y="19852"/>
                </a:moveTo>
                <a:cubicBezTo>
                  <a:pt x="157606" y="19852"/>
                  <a:pt x="166745" y="28991"/>
                  <a:pt x="166745" y="40265"/>
                </a:cubicBezTo>
                <a:cubicBezTo>
                  <a:pt x="166745" y="51539"/>
                  <a:pt x="157606" y="60678"/>
                  <a:pt x="146332" y="60678"/>
                </a:cubicBezTo>
                <a:cubicBezTo>
                  <a:pt x="135058" y="60678"/>
                  <a:pt x="125919" y="51539"/>
                  <a:pt x="125919" y="40265"/>
                </a:cubicBezTo>
                <a:cubicBezTo>
                  <a:pt x="125919" y="28991"/>
                  <a:pt x="135058" y="19852"/>
                  <a:pt x="146332" y="19852"/>
                </a:cubicBezTo>
                <a:close/>
                <a:moveTo>
                  <a:pt x="97555" y="19852"/>
                </a:moveTo>
                <a:cubicBezTo>
                  <a:pt x="108829" y="19852"/>
                  <a:pt x="117968" y="28991"/>
                  <a:pt x="117968" y="40265"/>
                </a:cubicBezTo>
                <a:cubicBezTo>
                  <a:pt x="117968" y="51539"/>
                  <a:pt x="108829" y="60678"/>
                  <a:pt x="97555" y="60678"/>
                </a:cubicBezTo>
                <a:cubicBezTo>
                  <a:pt x="86281" y="60678"/>
                  <a:pt x="77142" y="51539"/>
                  <a:pt x="77142" y="40265"/>
                </a:cubicBezTo>
                <a:cubicBezTo>
                  <a:pt x="77142" y="28991"/>
                  <a:pt x="86281" y="19852"/>
                  <a:pt x="97555" y="19852"/>
                </a:cubicBezTo>
                <a:close/>
                <a:moveTo>
                  <a:pt x="48778" y="19852"/>
                </a:moveTo>
                <a:cubicBezTo>
                  <a:pt x="60052" y="19852"/>
                  <a:pt x="69191" y="28991"/>
                  <a:pt x="69191" y="40265"/>
                </a:cubicBezTo>
                <a:cubicBezTo>
                  <a:pt x="69191" y="51539"/>
                  <a:pt x="60052" y="60678"/>
                  <a:pt x="48778" y="60678"/>
                </a:cubicBezTo>
                <a:cubicBezTo>
                  <a:pt x="37504" y="60678"/>
                  <a:pt x="28365" y="51539"/>
                  <a:pt x="28365" y="40265"/>
                </a:cubicBezTo>
                <a:cubicBezTo>
                  <a:pt x="28365" y="28991"/>
                  <a:pt x="37504" y="19852"/>
                  <a:pt x="48778" y="19852"/>
                </a:cubicBezTo>
                <a:close/>
                <a:moveTo>
                  <a:pt x="2" y="19852"/>
                </a:moveTo>
                <a:cubicBezTo>
                  <a:pt x="11275" y="19852"/>
                  <a:pt x="20414" y="28991"/>
                  <a:pt x="20414" y="40265"/>
                </a:cubicBezTo>
                <a:cubicBezTo>
                  <a:pt x="20414" y="51539"/>
                  <a:pt x="11275" y="60678"/>
                  <a:pt x="2" y="60678"/>
                </a:cubicBezTo>
                <a:lnTo>
                  <a:pt x="0" y="60677"/>
                </a:lnTo>
                <a:lnTo>
                  <a:pt x="0" y="19853"/>
                </a:lnTo>
                <a:close/>
                <a:moveTo>
                  <a:pt x="1009631" y="0"/>
                </a:moveTo>
                <a:lnTo>
                  <a:pt x="1010974" y="0"/>
                </a:lnTo>
                <a:lnTo>
                  <a:pt x="1011044" y="1394"/>
                </a:lnTo>
                <a:lnTo>
                  <a:pt x="1009885" y="613"/>
                </a:lnTo>
                <a:close/>
                <a:moveTo>
                  <a:pt x="960854" y="0"/>
                </a:moveTo>
                <a:lnTo>
                  <a:pt x="990230" y="0"/>
                </a:lnTo>
                <a:lnTo>
                  <a:pt x="989976" y="613"/>
                </a:lnTo>
                <a:cubicBezTo>
                  <a:pt x="986282" y="4307"/>
                  <a:pt x="981179" y="6592"/>
                  <a:pt x="975542" y="6592"/>
                </a:cubicBezTo>
                <a:cubicBezTo>
                  <a:pt x="969905" y="6592"/>
                  <a:pt x="964802" y="4307"/>
                  <a:pt x="961108" y="613"/>
                </a:cubicBezTo>
                <a:close/>
                <a:moveTo>
                  <a:pt x="912077" y="0"/>
                </a:moveTo>
                <a:lnTo>
                  <a:pt x="941453" y="0"/>
                </a:lnTo>
                <a:lnTo>
                  <a:pt x="941199" y="613"/>
                </a:lnTo>
                <a:cubicBezTo>
                  <a:pt x="937505" y="4307"/>
                  <a:pt x="932402" y="6592"/>
                  <a:pt x="926765" y="6592"/>
                </a:cubicBezTo>
                <a:cubicBezTo>
                  <a:pt x="921128" y="6592"/>
                  <a:pt x="916025" y="4307"/>
                  <a:pt x="912331" y="613"/>
                </a:cubicBezTo>
                <a:close/>
                <a:moveTo>
                  <a:pt x="863300" y="0"/>
                </a:moveTo>
                <a:lnTo>
                  <a:pt x="892676" y="0"/>
                </a:lnTo>
                <a:lnTo>
                  <a:pt x="892422" y="613"/>
                </a:lnTo>
                <a:cubicBezTo>
                  <a:pt x="888728" y="4307"/>
                  <a:pt x="883625" y="6592"/>
                  <a:pt x="877988" y="6592"/>
                </a:cubicBezTo>
                <a:cubicBezTo>
                  <a:pt x="872351" y="6592"/>
                  <a:pt x="867248" y="4307"/>
                  <a:pt x="863554" y="613"/>
                </a:cubicBezTo>
                <a:close/>
                <a:moveTo>
                  <a:pt x="814523" y="0"/>
                </a:moveTo>
                <a:lnTo>
                  <a:pt x="843899" y="0"/>
                </a:lnTo>
                <a:lnTo>
                  <a:pt x="843645" y="613"/>
                </a:lnTo>
                <a:cubicBezTo>
                  <a:pt x="839951" y="4307"/>
                  <a:pt x="834848" y="6592"/>
                  <a:pt x="829211" y="6592"/>
                </a:cubicBezTo>
                <a:cubicBezTo>
                  <a:pt x="823574" y="6592"/>
                  <a:pt x="818471" y="4307"/>
                  <a:pt x="814777" y="613"/>
                </a:cubicBezTo>
                <a:close/>
                <a:moveTo>
                  <a:pt x="765746" y="0"/>
                </a:moveTo>
                <a:lnTo>
                  <a:pt x="795122" y="0"/>
                </a:lnTo>
                <a:lnTo>
                  <a:pt x="794868" y="613"/>
                </a:lnTo>
                <a:cubicBezTo>
                  <a:pt x="791174" y="4307"/>
                  <a:pt x="786071" y="6592"/>
                  <a:pt x="780434" y="6592"/>
                </a:cubicBezTo>
                <a:cubicBezTo>
                  <a:pt x="774797" y="6592"/>
                  <a:pt x="769694" y="4307"/>
                  <a:pt x="766000" y="613"/>
                </a:cubicBezTo>
                <a:close/>
                <a:moveTo>
                  <a:pt x="716969" y="0"/>
                </a:moveTo>
                <a:lnTo>
                  <a:pt x="746345" y="0"/>
                </a:lnTo>
                <a:lnTo>
                  <a:pt x="746091" y="613"/>
                </a:lnTo>
                <a:cubicBezTo>
                  <a:pt x="742397" y="4307"/>
                  <a:pt x="737294" y="6592"/>
                  <a:pt x="731657" y="6592"/>
                </a:cubicBezTo>
                <a:cubicBezTo>
                  <a:pt x="726020" y="6592"/>
                  <a:pt x="720917" y="4307"/>
                  <a:pt x="717223" y="613"/>
                </a:cubicBezTo>
                <a:close/>
                <a:moveTo>
                  <a:pt x="668192" y="0"/>
                </a:moveTo>
                <a:lnTo>
                  <a:pt x="697568" y="0"/>
                </a:lnTo>
                <a:lnTo>
                  <a:pt x="697314" y="613"/>
                </a:lnTo>
                <a:cubicBezTo>
                  <a:pt x="693620" y="4307"/>
                  <a:pt x="688517" y="6592"/>
                  <a:pt x="682880" y="6592"/>
                </a:cubicBezTo>
                <a:cubicBezTo>
                  <a:pt x="677243" y="6592"/>
                  <a:pt x="672140" y="4307"/>
                  <a:pt x="668446" y="613"/>
                </a:cubicBezTo>
                <a:close/>
                <a:moveTo>
                  <a:pt x="619415" y="0"/>
                </a:moveTo>
                <a:lnTo>
                  <a:pt x="648791" y="0"/>
                </a:lnTo>
                <a:lnTo>
                  <a:pt x="648537" y="613"/>
                </a:lnTo>
                <a:cubicBezTo>
                  <a:pt x="644843" y="4307"/>
                  <a:pt x="639740" y="6592"/>
                  <a:pt x="634103" y="6592"/>
                </a:cubicBezTo>
                <a:cubicBezTo>
                  <a:pt x="628466" y="6592"/>
                  <a:pt x="623363" y="4307"/>
                  <a:pt x="619669" y="613"/>
                </a:cubicBezTo>
                <a:close/>
                <a:moveTo>
                  <a:pt x="570638" y="0"/>
                </a:moveTo>
                <a:lnTo>
                  <a:pt x="600013" y="0"/>
                </a:lnTo>
                <a:lnTo>
                  <a:pt x="599760" y="613"/>
                </a:lnTo>
                <a:cubicBezTo>
                  <a:pt x="596066" y="4307"/>
                  <a:pt x="590963" y="6592"/>
                  <a:pt x="585326" y="6592"/>
                </a:cubicBezTo>
                <a:cubicBezTo>
                  <a:pt x="579689" y="6592"/>
                  <a:pt x="574586" y="4307"/>
                  <a:pt x="570892" y="613"/>
                </a:cubicBezTo>
                <a:close/>
                <a:moveTo>
                  <a:pt x="521861" y="0"/>
                </a:moveTo>
                <a:lnTo>
                  <a:pt x="551237" y="0"/>
                </a:lnTo>
                <a:lnTo>
                  <a:pt x="550983" y="613"/>
                </a:lnTo>
                <a:cubicBezTo>
                  <a:pt x="547289" y="4307"/>
                  <a:pt x="542185" y="6592"/>
                  <a:pt x="536549" y="6592"/>
                </a:cubicBezTo>
                <a:cubicBezTo>
                  <a:pt x="530912" y="6592"/>
                  <a:pt x="525808" y="4307"/>
                  <a:pt x="522114" y="613"/>
                </a:cubicBezTo>
                <a:close/>
                <a:moveTo>
                  <a:pt x="473084" y="0"/>
                </a:moveTo>
                <a:lnTo>
                  <a:pt x="502459" y="0"/>
                </a:lnTo>
                <a:lnTo>
                  <a:pt x="502206" y="613"/>
                </a:lnTo>
                <a:cubicBezTo>
                  <a:pt x="498512" y="4307"/>
                  <a:pt x="493408" y="6592"/>
                  <a:pt x="487772" y="6592"/>
                </a:cubicBezTo>
                <a:cubicBezTo>
                  <a:pt x="482135" y="6592"/>
                  <a:pt x="477031" y="4307"/>
                  <a:pt x="473337" y="613"/>
                </a:cubicBezTo>
                <a:close/>
                <a:moveTo>
                  <a:pt x="424307" y="0"/>
                </a:moveTo>
                <a:lnTo>
                  <a:pt x="453682" y="0"/>
                </a:lnTo>
                <a:lnTo>
                  <a:pt x="453429" y="613"/>
                </a:lnTo>
                <a:cubicBezTo>
                  <a:pt x="449735" y="4307"/>
                  <a:pt x="444631" y="6592"/>
                  <a:pt x="438994" y="6592"/>
                </a:cubicBezTo>
                <a:cubicBezTo>
                  <a:pt x="433358" y="6592"/>
                  <a:pt x="428254" y="4307"/>
                  <a:pt x="424560" y="613"/>
                </a:cubicBezTo>
                <a:close/>
                <a:moveTo>
                  <a:pt x="375529" y="0"/>
                </a:moveTo>
                <a:lnTo>
                  <a:pt x="404905" y="0"/>
                </a:lnTo>
                <a:lnTo>
                  <a:pt x="404651" y="613"/>
                </a:lnTo>
                <a:cubicBezTo>
                  <a:pt x="400957" y="4307"/>
                  <a:pt x="395854" y="6592"/>
                  <a:pt x="390217" y="6592"/>
                </a:cubicBezTo>
                <a:cubicBezTo>
                  <a:pt x="384580" y="6592"/>
                  <a:pt x="379477" y="4307"/>
                  <a:pt x="375783" y="613"/>
                </a:cubicBezTo>
                <a:close/>
                <a:moveTo>
                  <a:pt x="326752" y="0"/>
                </a:moveTo>
                <a:lnTo>
                  <a:pt x="356128" y="0"/>
                </a:lnTo>
                <a:lnTo>
                  <a:pt x="355874" y="613"/>
                </a:lnTo>
                <a:cubicBezTo>
                  <a:pt x="352180" y="4307"/>
                  <a:pt x="347077" y="6592"/>
                  <a:pt x="341440" y="6592"/>
                </a:cubicBezTo>
                <a:cubicBezTo>
                  <a:pt x="335803" y="6592"/>
                  <a:pt x="330700" y="4307"/>
                  <a:pt x="327006" y="613"/>
                </a:cubicBezTo>
                <a:close/>
                <a:moveTo>
                  <a:pt x="277975" y="0"/>
                </a:moveTo>
                <a:lnTo>
                  <a:pt x="307351" y="0"/>
                </a:lnTo>
                <a:lnTo>
                  <a:pt x="307097" y="613"/>
                </a:lnTo>
                <a:cubicBezTo>
                  <a:pt x="303403" y="4307"/>
                  <a:pt x="298300" y="6592"/>
                  <a:pt x="292663" y="6592"/>
                </a:cubicBezTo>
                <a:cubicBezTo>
                  <a:pt x="287026" y="6592"/>
                  <a:pt x="281923" y="4307"/>
                  <a:pt x="278229" y="613"/>
                </a:cubicBezTo>
                <a:close/>
                <a:moveTo>
                  <a:pt x="229198" y="0"/>
                </a:moveTo>
                <a:lnTo>
                  <a:pt x="258574" y="0"/>
                </a:lnTo>
                <a:lnTo>
                  <a:pt x="258320" y="613"/>
                </a:lnTo>
                <a:cubicBezTo>
                  <a:pt x="254626" y="4307"/>
                  <a:pt x="249523" y="6592"/>
                  <a:pt x="243886" y="6592"/>
                </a:cubicBezTo>
                <a:cubicBezTo>
                  <a:pt x="238249" y="6592"/>
                  <a:pt x="233146" y="4307"/>
                  <a:pt x="229452" y="613"/>
                </a:cubicBezTo>
                <a:close/>
                <a:moveTo>
                  <a:pt x="180421" y="0"/>
                </a:moveTo>
                <a:lnTo>
                  <a:pt x="209797" y="0"/>
                </a:lnTo>
                <a:lnTo>
                  <a:pt x="209543" y="613"/>
                </a:lnTo>
                <a:cubicBezTo>
                  <a:pt x="205849" y="4307"/>
                  <a:pt x="200746" y="6592"/>
                  <a:pt x="195109" y="6592"/>
                </a:cubicBezTo>
                <a:cubicBezTo>
                  <a:pt x="189472" y="6592"/>
                  <a:pt x="184369" y="4307"/>
                  <a:pt x="180675" y="613"/>
                </a:cubicBezTo>
                <a:close/>
                <a:moveTo>
                  <a:pt x="131644" y="0"/>
                </a:moveTo>
                <a:lnTo>
                  <a:pt x="161020" y="0"/>
                </a:lnTo>
                <a:lnTo>
                  <a:pt x="160766" y="613"/>
                </a:lnTo>
                <a:cubicBezTo>
                  <a:pt x="157072" y="4307"/>
                  <a:pt x="151969" y="6592"/>
                  <a:pt x="146332" y="6592"/>
                </a:cubicBezTo>
                <a:cubicBezTo>
                  <a:pt x="140695" y="6592"/>
                  <a:pt x="135592" y="4307"/>
                  <a:pt x="131898" y="613"/>
                </a:cubicBezTo>
                <a:close/>
                <a:moveTo>
                  <a:pt x="82867" y="0"/>
                </a:moveTo>
                <a:lnTo>
                  <a:pt x="112243" y="0"/>
                </a:lnTo>
                <a:lnTo>
                  <a:pt x="111989" y="613"/>
                </a:lnTo>
                <a:cubicBezTo>
                  <a:pt x="108295" y="4307"/>
                  <a:pt x="103192" y="6592"/>
                  <a:pt x="97555" y="6592"/>
                </a:cubicBezTo>
                <a:cubicBezTo>
                  <a:pt x="91918" y="6592"/>
                  <a:pt x="86815" y="4307"/>
                  <a:pt x="83121" y="613"/>
                </a:cubicBezTo>
                <a:close/>
                <a:moveTo>
                  <a:pt x="34090" y="0"/>
                </a:moveTo>
                <a:lnTo>
                  <a:pt x="63466" y="0"/>
                </a:lnTo>
                <a:lnTo>
                  <a:pt x="63212" y="613"/>
                </a:lnTo>
                <a:cubicBezTo>
                  <a:pt x="59518" y="4307"/>
                  <a:pt x="54415" y="6592"/>
                  <a:pt x="48778" y="6592"/>
                </a:cubicBezTo>
                <a:cubicBezTo>
                  <a:pt x="43141" y="6592"/>
                  <a:pt x="38038" y="4307"/>
                  <a:pt x="34344" y="613"/>
                </a:cubicBezTo>
                <a:close/>
                <a:moveTo>
                  <a:pt x="0" y="0"/>
                </a:moveTo>
                <a:lnTo>
                  <a:pt x="14689" y="0"/>
                </a:lnTo>
                <a:lnTo>
                  <a:pt x="14435" y="613"/>
                </a:lnTo>
                <a:cubicBezTo>
                  <a:pt x="10741" y="4307"/>
                  <a:pt x="5638" y="6592"/>
                  <a:pt x="2" y="6592"/>
                </a:cubicBezTo>
                <a:lnTo>
                  <a:pt x="0" y="6591"/>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41" name="Google Shape;41;p4"/>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42" name="Google Shape;42;p4"/>
          <p:cNvSpPr txBox="1">
            <a:spLocks noGrp="1"/>
          </p:cNvSpPr>
          <p:nvPr>
            <p:ph type="title"/>
          </p:nvPr>
        </p:nvSpPr>
        <p:spPr>
          <a:xfrm>
            <a:off x="415650" y="1557350"/>
            <a:ext cx="4158600" cy="10146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1pPr>
            <a:lvl2pPr lvl="1"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2pPr>
            <a:lvl3pPr lvl="2"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3pPr>
            <a:lvl4pPr lvl="3"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4pPr>
            <a:lvl5pPr lvl="4"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5pPr>
            <a:lvl6pPr lvl="5"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6pPr>
            <a:lvl7pPr lvl="6"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7pPr>
            <a:lvl8pPr lvl="7"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8pPr>
            <a:lvl9pPr lvl="8"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9pPr>
          </a:lstStyle>
          <a:p>
            <a:endParaRPr/>
          </a:p>
        </p:txBody>
      </p:sp>
      <p:sp>
        <p:nvSpPr>
          <p:cNvPr id="43" name="Google Shape;43;p4"/>
          <p:cNvSpPr txBox="1">
            <a:spLocks noGrp="1"/>
          </p:cNvSpPr>
          <p:nvPr>
            <p:ph type="subTitle" idx="1"/>
          </p:nvPr>
        </p:nvSpPr>
        <p:spPr>
          <a:xfrm>
            <a:off x="415650" y="2695325"/>
            <a:ext cx="4158600" cy="289500"/>
          </a:xfrm>
          <a:prstGeom prst="rect">
            <a:avLst/>
          </a:prstGeom>
        </p:spPr>
        <p:txBody>
          <a:bodyPr spcFirstLastPara="1" wrap="square" lIns="0" tIns="0" rIns="0" bIns="0" anchor="t" anchorCtr="0">
            <a:noAutofit/>
          </a:bodyPr>
          <a:lstStyle>
            <a:lvl1pPr lvl="0" rtl="0">
              <a:spcBef>
                <a:spcPts val="0"/>
              </a:spcBef>
              <a:spcAft>
                <a:spcPts val="0"/>
              </a:spcAft>
              <a:buSzPts val="1400"/>
              <a:buFont typeface="Poppins"/>
              <a:buNone/>
              <a:defRPr>
                <a:latin typeface="Poppins"/>
                <a:ea typeface="Poppins"/>
                <a:cs typeface="Poppins"/>
                <a:sym typeface="Poppins"/>
              </a:defRPr>
            </a:lvl1pPr>
            <a:lvl2pPr lvl="1" rtl="0">
              <a:spcBef>
                <a:spcPts val="0"/>
              </a:spcBef>
              <a:spcAft>
                <a:spcPts val="0"/>
              </a:spcAft>
              <a:buSzPts val="1400"/>
              <a:buFont typeface="Poppins"/>
              <a:buNone/>
              <a:defRPr>
                <a:latin typeface="Poppins"/>
                <a:ea typeface="Poppins"/>
                <a:cs typeface="Poppins"/>
                <a:sym typeface="Poppins"/>
              </a:defRPr>
            </a:lvl2pPr>
            <a:lvl3pPr lvl="2" rtl="0">
              <a:spcBef>
                <a:spcPts val="0"/>
              </a:spcBef>
              <a:spcAft>
                <a:spcPts val="0"/>
              </a:spcAft>
              <a:buSzPts val="1400"/>
              <a:buFont typeface="Poppins"/>
              <a:buNone/>
              <a:defRPr>
                <a:latin typeface="Poppins"/>
                <a:ea typeface="Poppins"/>
                <a:cs typeface="Poppins"/>
                <a:sym typeface="Poppins"/>
              </a:defRPr>
            </a:lvl3pPr>
            <a:lvl4pPr lvl="3" rtl="0">
              <a:spcBef>
                <a:spcPts val="0"/>
              </a:spcBef>
              <a:spcAft>
                <a:spcPts val="0"/>
              </a:spcAft>
              <a:buSzPts val="1400"/>
              <a:buFont typeface="Poppins"/>
              <a:buNone/>
              <a:defRPr>
                <a:latin typeface="Poppins"/>
                <a:ea typeface="Poppins"/>
                <a:cs typeface="Poppins"/>
                <a:sym typeface="Poppins"/>
              </a:defRPr>
            </a:lvl4pPr>
            <a:lvl5pPr lvl="4" rtl="0">
              <a:spcBef>
                <a:spcPts val="0"/>
              </a:spcBef>
              <a:spcAft>
                <a:spcPts val="0"/>
              </a:spcAft>
              <a:buSzPts val="1400"/>
              <a:buFont typeface="Poppins"/>
              <a:buNone/>
              <a:defRPr>
                <a:latin typeface="Poppins"/>
                <a:ea typeface="Poppins"/>
                <a:cs typeface="Poppins"/>
                <a:sym typeface="Poppins"/>
              </a:defRPr>
            </a:lvl5pPr>
            <a:lvl6pPr lvl="5" rtl="0">
              <a:spcBef>
                <a:spcPts val="0"/>
              </a:spcBef>
              <a:spcAft>
                <a:spcPts val="0"/>
              </a:spcAft>
              <a:buSzPts val="1400"/>
              <a:buFont typeface="Poppins"/>
              <a:buNone/>
              <a:defRPr>
                <a:latin typeface="Poppins"/>
                <a:ea typeface="Poppins"/>
                <a:cs typeface="Poppins"/>
                <a:sym typeface="Poppins"/>
              </a:defRPr>
            </a:lvl6pPr>
            <a:lvl7pPr lvl="6" rtl="0">
              <a:spcBef>
                <a:spcPts val="0"/>
              </a:spcBef>
              <a:spcAft>
                <a:spcPts val="0"/>
              </a:spcAft>
              <a:buSzPts val="1400"/>
              <a:buFont typeface="Poppins"/>
              <a:buNone/>
              <a:defRPr>
                <a:latin typeface="Poppins"/>
                <a:ea typeface="Poppins"/>
                <a:cs typeface="Poppins"/>
                <a:sym typeface="Poppins"/>
              </a:defRPr>
            </a:lvl7pPr>
            <a:lvl8pPr lvl="7" rtl="0">
              <a:spcBef>
                <a:spcPts val="0"/>
              </a:spcBef>
              <a:spcAft>
                <a:spcPts val="0"/>
              </a:spcAft>
              <a:buSzPts val="1400"/>
              <a:buFont typeface="Poppins"/>
              <a:buNone/>
              <a:defRPr>
                <a:latin typeface="Poppins"/>
                <a:ea typeface="Poppins"/>
                <a:cs typeface="Poppins"/>
                <a:sym typeface="Poppins"/>
              </a:defRPr>
            </a:lvl8pPr>
            <a:lvl9pPr lvl="8" rtl="0">
              <a:spcBef>
                <a:spcPts val="0"/>
              </a:spcBef>
              <a:spcAft>
                <a:spcPts val="0"/>
              </a:spcAft>
              <a:buSzPts val="1400"/>
              <a:buFont typeface="Poppins"/>
              <a:buNone/>
              <a:defRPr>
                <a:latin typeface="Poppins"/>
                <a:ea typeface="Poppins"/>
                <a:cs typeface="Poppins"/>
                <a:sym typeface="Poppins"/>
              </a:defRPr>
            </a:lvl9pPr>
          </a:lstStyle>
          <a:p>
            <a:endParaRPr/>
          </a:p>
        </p:txBody>
      </p:sp>
      <p:sp>
        <p:nvSpPr>
          <p:cNvPr id="44" name="Google Shape;44;p4"/>
          <p:cNvSpPr txBox="1">
            <a:spLocks noGrp="1"/>
          </p:cNvSpPr>
          <p:nvPr>
            <p:ph type="subTitle" idx="3"/>
          </p:nvPr>
        </p:nvSpPr>
        <p:spPr>
          <a:xfrm>
            <a:off x="415650" y="3108200"/>
            <a:ext cx="1746600" cy="223500"/>
          </a:xfrm>
          <a:prstGeom prst="rect">
            <a:avLst/>
          </a:prstGeom>
          <a:solidFill>
            <a:schemeClr val="dk2"/>
          </a:solidFill>
        </p:spPr>
        <p:txBody>
          <a:bodyPr spcFirstLastPara="1" wrap="square" lIns="91425" tIns="45700" rIns="91425" bIns="45700" anchor="ctr" anchorCtr="0">
            <a:spAutoFit/>
          </a:bodyPr>
          <a:lstStyle>
            <a:lvl1pPr lvl="0" rtl="0">
              <a:spcBef>
                <a:spcPts val="0"/>
              </a:spcBef>
              <a:spcAft>
                <a:spcPts val="0"/>
              </a:spcAft>
              <a:buSzPts val="1000"/>
              <a:buFont typeface="Poppins"/>
              <a:buNone/>
              <a:defRPr sz="1000">
                <a:latin typeface="Poppins"/>
                <a:ea typeface="Poppins"/>
                <a:cs typeface="Poppins"/>
                <a:sym typeface="Poppins"/>
              </a:defRPr>
            </a:lvl1pPr>
            <a:lvl2pPr lvl="1" rtl="0">
              <a:spcBef>
                <a:spcPts val="0"/>
              </a:spcBef>
              <a:spcAft>
                <a:spcPts val="0"/>
              </a:spcAft>
              <a:buSzPts val="1200"/>
              <a:buFont typeface="Poppins"/>
              <a:buNone/>
              <a:defRPr sz="1200">
                <a:latin typeface="Poppins"/>
                <a:ea typeface="Poppins"/>
                <a:cs typeface="Poppins"/>
                <a:sym typeface="Poppins"/>
              </a:defRPr>
            </a:lvl2pPr>
            <a:lvl3pPr lvl="2" rtl="0">
              <a:spcBef>
                <a:spcPts val="0"/>
              </a:spcBef>
              <a:spcAft>
                <a:spcPts val="0"/>
              </a:spcAft>
              <a:buSzPts val="1200"/>
              <a:buFont typeface="Poppins"/>
              <a:buNone/>
              <a:defRPr sz="1200">
                <a:latin typeface="Poppins"/>
                <a:ea typeface="Poppins"/>
                <a:cs typeface="Poppins"/>
                <a:sym typeface="Poppins"/>
              </a:defRPr>
            </a:lvl3pPr>
            <a:lvl4pPr lvl="3" rtl="0">
              <a:spcBef>
                <a:spcPts val="0"/>
              </a:spcBef>
              <a:spcAft>
                <a:spcPts val="0"/>
              </a:spcAft>
              <a:buSzPts val="1200"/>
              <a:buFont typeface="Poppins"/>
              <a:buNone/>
              <a:defRPr sz="1200">
                <a:latin typeface="Poppins"/>
                <a:ea typeface="Poppins"/>
                <a:cs typeface="Poppins"/>
                <a:sym typeface="Poppins"/>
              </a:defRPr>
            </a:lvl4pPr>
            <a:lvl5pPr lvl="4" rtl="0">
              <a:spcBef>
                <a:spcPts val="0"/>
              </a:spcBef>
              <a:spcAft>
                <a:spcPts val="0"/>
              </a:spcAft>
              <a:buSzPts val="1200"/>
              <a:buFont typeface="Poppins"/>
              <a:buNone/>
              <a:defRPr sz="1200">
                <a:latin typeface="Poppins"/>
                <a:ea typeface="Poppins"/>
                <a:cs typeface="Poppins"/>
                <a:sym typeface="Poppins"/>
              </a:defRPr>
            </a:lvl5pPr>
            <a:lvl6pPr lvl="5" rtl="0">
              <a:spcBef>
                <a:spcPts val="0"/>
              </a:spcBef>
              <a:spcAft>
                <a:spcPts val="0"/>
              </a:spcAft>
              <a:buSzPts val="1200"/>
              <a:buFont typeface="Poppins"/>
              <a:buNone/>
              <a:defRPr sz="1200">
                <a:latin typeface="Poppins"/>
                <a:ea typeface="Poppins"/>
                <a:cs typeface="Poppins"/>
                <a:sym typeface="Poppins"/>
              </a:defRPr>
            </a:lvl6pPr>
            <a:lvl7pPr lvl="6" rtl="0">
              <a:spcBef>
                <a:spcPts val="0"/>
              </a:spcBef>
              <a:spcAft>
                <a:spcPts val="0"/>
              </a:spcAft>
              <a:buSzPts val="1200"/>
              <a:buFont typeface="Poppins"/>
              <a:buNone/>
              <a:defRPr sz="1200">
                <a:latin typeface="Poppins"/>
                <a:ea typeface="Poppins"/>
                <a:cs typeface="Poppins"/>
                <a:sym typeface="Poppins"/>
              </a:defRPr>
            </a:lvl7pPr>
            <a:lvl8pPr lvl="7" rtl="0">
              <a:spcBef>
                <a:spcPts val="0"/>
              </a:spcBef>
              <a:spcAft>
                <a:spcPts val="0"/>
              </a:spcAft>
              <a:buSzPts val="1200"/>
              <a:buFont typeface="Poppins"/>
              <a:buNone/>
              <a:defRPr sz="1200">
                <a:latin typeface="Poppins"/>
                <a:ea typeface="Poppins"/>
                <a:cs typeface="Poppins"/>
                <a:sym typeface="Poppins"/>
              </a:defRPr>
            </a:lvl8pPr>
            <a:lvl9pPr lvl="8" rtl="0">
              <a:spcBef>
                <a:spcPts val="0"/>
              </a:spcBef>
              <a:spcAft>
                <a:spcPts val="0"/>
              </a:spcAft>
              <a:buSzPts val="1200"/>
              <a:buFont typeface="Poppins"/>
              <a:buNone/>
              <a:defRPr sz="1200">
                <a:latin typeface="Poppins"/>
                <a:ea typeface="Poppins"/>
                <a:cs typeface="Poppins"/>
                <a:sym typeface="Poppins"/>
              </a:defRPr>
            </a:lvl9pPr>
          </a:lstStyle>
          <a:p>
            <a:endParaRPr/>
          </a:p>
        </p:txBody>
      </p:sp>
      <p:sp>
        <p:nvSpPr>
          <p:cNvPr id="45" name="Google Shape;45;p4"/>
          <p:cNvSpPr/>
          <p:nvPr/>
        </p:nvSpPr>
        <p:spPr>
          <a:xfrm>
            <a:off x="6255299" y="2254991"/>
            <a:ext cx="2888706" cy="2888509"/>
          </a:xfrm>
          <a:custGeom>
            <a:avLst/>
            <a:gdLst/>
            <a:ahLst/>
            <a:cxnLst/>
            <a:rect l="l" t="t" r="r" b="b"/>
            <a:pathLst>
              <a:path w="3826101" h="3851345" extrusionOk="0">
                <a:moveTo>
                  <a:pt x="3826101" y="0"/>
                </a:moveTo>
                <a:lnTo>
                  <a:pt x="3826101" y="584257"/>
                </a:lnTo>
                <a:lnTo>
                  <a:pt x="3672624" y="588138"/>
                </a:lnTo>
                <a:cubicBezTo>
                  <a:pt x="1952295" y="675341"/>
                  <a:pt x="584255" y="2097818"/>
                  <a:pt x="584255" y="3839818"/>
                </a:cubicBezTo>
                <a:lnTo>
                  <a:pt x="584819" y="3851345"/>
                </a:lnTo>
                <a:lnTo>
                  <a:pt x="564" y="3851345"/>
                </a:lnTo>
                <a:lnTo>
                  <a:pt x="0" y="3839817"/>
                </a:lnTo>
                <a:cubicBezTo>
                  <a:pt x="0" y="1785226"/>
                  <a:pt x="1613526" y="107493"/>
                  <a:pt x="3642558" y="4641"/>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pic>
        <p:nvPicPr>
          <p:cNvPr id="46" name="Google Shape;46;p4"/>
          <p:cNvPicPr preferRelativeResize="0"/>
          <p:nvPr/>
        </p:nvPicPr>
        <p:blipFill rotWithShape="1">
          <a:blip r:embed="rId2">
            <a:alphaModFix/>
          </a:blip>
          <a:srcRect/>
          <a:stretch/>
        </p:blipFill>
        <p:spPr>
          <a:xfrm>
            <a:off x="7716337" y="414902"/>
            <a:ext cx="1012014" cy="345975"/>
          </a:xfrm>
          <a:prstGeom prst="rect">
            <a:avLst/>
          </a:prstGeom>
          <a:noFill/>
          <a:ln>
            <a:noFill/>
          </a:ln>
        </p:spPr>
      </p:pic>
      <p:sp>
        <p:nvSpPr>
          <p:cNvPr id="47" name="Google Shape;47;p4"/>
          <p:cNvSpPr txBox="1"/>
          <p:nvPr/>
        </p:nvSpPr>
        <p:spPr>
          <a:xfrm>
            <a:off x="413150" y="4874750"/>
            <a:ext cx="1511100" cy="92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600">
                <a:solidFill>
                  <a:schemeClr val="lt1"/>
                </a:solidFill>
                <a:latin typeface="Calibri"/>
                <a:ea typeface="Calibri"/>
                <a:cs typeface="Calibri"/>
                <a:sym typeface="Calibri"/>
              </a:rPr>
              <a:t>Tiger Analytics Inc. © 2022. All Rights Reserved.</a:t>
            </a:r>
            <a:endParaRPr sz="600">
              <a:solidFill>
                <a:schemeClr val="lt1"/>
              </a:solidFill>
              <a:latin typeface="Calibri"/>
              <a:ea typeface="Calibri"/>
              <a:cs typeface="Calibri"/>
              <a:sym typeface="Calibri"/>
            </a:endParaRPr>
          </a:p>
        </p:txBody>
      </p:sp>
      <p:sp>
        <p:nvSpPr>
          <p:cNvPr id="48" name="Google Shape;48;p4"/>
          <p:cNvSpPr txBox="1">
            <a:spLocks noGrp="1"/>
          </p:cNvSpPr>
          <p:nvPr>
            <p:ph type="subTitle" idx="4"/>
          </p:nvPr>
        </p:nvSpPr>
        <p:spPr>
          <a:xfrm>
            <a:off x="2308944" y="4874750"/>
            <a:ext cx="1032600" cy="92400"/>
          </a:xfrm>
          <a:prstGeom prst="rect">
            <a:avLst/>
          </a:prstGeom>
        </p:spPr>
        <p:txBody>
          <a:bodyPr spcFirstLastPara="1" wrap="square" lIns="0" tIns="0" rIns="0" bIns="0" anchor="t" anchorCtr="0">
            <a:noAutofit/>
          </a:bodyPr>
          <a:lstStyle>
            <a:lvl1pPr lvl="0" algn="ctr" rtl="0">
              <a:spcBef>
                <a:spcPts val="0"/>
              </a:spcBef>
              <a:spcAft>
                <a:spcPts val="0"/>
              </a:spcAft>
              <a:buSzPts val="600"/>
              <a:buNone/>
              <a:defRPr sz="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9" name="Google Shape;49;p4"/>
          <p:cNvSpPr txBox="1">
            <a:spLocks noGrp="1"/>
          </p:cNvSpPr>
          <p:nvPr>
            <p:ph type="subTitle" idx="5"/>
          </p:nvPr>
        </p:nvSpPr>
        <p:spPr>
          <a:xfrm>
            <a:off x="3927616" y="4874750"/>
            <a:ext cx="642000" cy="92400"/>
          </a:xfrm>
          <a:prstGeom prst="rect">
            <a:avLst/>
          </a:prstGeom>
        </p:spPr>
        <p:txBody>
          <a:bodyPr spcFirstLastPara="1" wrap="square" lIns="0" tIns="0" rIns="0" bIns="0" anchor="t" anchorCtr="0">
            <a:noAutofit/>
          </a:bodyPr>
          <a:lstStyle>
            <a:lvl1pPr lvl="0" rtl="0">
              <a:spcBef>
                <a:spcPts val="0"/>
              </a:spcBef>
              <a:spcAft>
                <a:spcPts val="0"/>
              </a:spcAft>
              <a:buSzPts val="600"/>
              <a:buNone/>
              <a:defRPr sz="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0" name="Google Shape;50;p4"/>
          <p:cNvSpPr txBox="1">
            <a:spLocks noGrp="1"/>
          </p:cNvSpPr>
          <p:nvPr>
            <p:ph type="subTitle" idx="6"/>
          </p:nvPr>
        </p:nvSpPr>
        <p:spPr>
          <a:xfrm>
            <a:off x="5237692" y="4874750"/>
            <a:ext cx="558900" cy="92400"/>
          </a:xfrm>
          <a:prstGeom prst="rect">
            <a:avLst/>
          </a:prstGeom>
        </p:spPr>
        <p:txBody>
          <a:bodyPr spcFirstLastPara="1" wrap="square" lIns="0" tIns="0" rIns="0" bIns="0" anchor="t" anchorCtr="0">
            <a:noAutofit/>
          </a:bodyPr>
          <a:lstStyle>
            <a:lvl1pPr lvl="0" rtl="0">
              <a:spcBef>
                <a:spcPts val="0"/>
              </a:spcBef>
              <a:spcAft>
                <a:spcPts val="0"/>
              </a:spcAft>
              <a:buSzPts val="600"/>
              <a:buNone/>
              <a:defRPr sz="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1" name="Google Shape;51;p4"/>
          <p:cNvSpPr txBox="1"/>
          <p:nvPr/>
        </p:nvSpPr>
        <p:spPr>
          <a:xfrm>
            <a:off x="3726222" y="4874750"/>
            <a:ext cx="175800" cy="924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600">
                <a:solidFill>
                  <a:schemeClr val="lt1"/>
                </a:solidFill>
                <a:latin typeface="Calibri"/>
                <a:ea typeface="Calibri"/>
                <a:cs typeface="Calibri"/>
                <a:sym typeface="Calibri"/>
              </a:rPr>
              <a:t>Date:</a:t>
            </a:r>
            <a:endParaRPr sz="600">
              <a:solidFill>
                <a:schemeClr val="lt1"/>
              </a:solidFill>
              <a:latin typeface="Calibri"/>
              <a:ea typeface="Calibri"/>
              <a:cs typeface="Calibri"/>
              <a:sym typeface="Calibri"/>
            </a:endParaRPr>
          </a:p>
        </p:txBody>
      </p:sp>
      <p:sp>
        <p:nvSpPr>
          <p:cNvPr id="52" name="Google Shape;52;p4"/>
          <p:cNvSpPr txBox="1"/>
          <p:nvPr/>
        </p:nvSpPr>
        <p:spPr>
          <a:xfrm>
            <a:off x="4948530" y="4874750"/>
            <a:ext cx="262500" cy="924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600">
                <a:solidFill>
                  <a:schemeClr val="lt1"/>
                </a:solidFill>
                <a:latin typeface="Calibri"/>
                <a:ea typeface="Calibri"/>
                <a:cs typeface="Calibri"/>
                <a:sym typeface="Calibri"/>
              </a:rPr>
              <a:t>Author:</a:t>
            </a:r>
            <a:endParaRPr sz="600">
              <a:solidFill>
                <a:schemeClr val="lt1"/>
              </a:solidFill>
              <a:latin typeface="Calibri"/>
              <a:ea typeface="Calibri"/>
              <a:cs typeface="Calibri"/>
              <a:sym typeface="Calibri"/>
            </a:endParaRPr>
          </a:p>
        </p:txBody>
      </p:sp>
    </p:spTree>
  </p:cSld>
  <p:clrMapOvr>
    <a:masterClrMapping/>
  </p:clrMapOvr>
  <p:extLst>
    <p:ext uri="{DCECCB84-F9BA-43D5-87BE-67443E8EF086}">
      <p15:sldGuideLst xmlns:p15="http://schemas.microsoft.com/office/powerpoint/2012/main">
        <p15:guide id="1" orient="horz" pos="518">
          <p15:clr>
            <a:srgbClr val="FA7B17"/>
          </p15:clr>
        </p15:guide>
        <p15:guide id="2" orient="horz" pos="3006">
          <p15:clr>
            <a:srgbClr val="FA7B17"/>
          </p15:clr>
        </p15:guide>
        <p15:guide id="3" pos="260">
          <p15:clr>
            <a:srgbClr val="FA7B17"/>
          </p15:clr>
        </p15:guide>
        <p15:guide id="4" pos="5498">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Column (Vertical Style)">
  <p:cSld name="Title Only with subtitle _1_1_1">
    <p:spTree>
      <p:nvGrpSpPr>
        <p:cNvPr id="1" name="Shape 566"/>
        <p:cNvGrpSpPr/>
        <p:nvPr/>
      </p:nvGrpSpPr>
      <p:grpSpPr>
        <a:xfrm>
          <a:off x="0" y="0"/>
          <a:ext cx="0" cy="0"/>
          <a:chOff x="0" y="0"/>
          <a:chExt cx="0" cy="0"/>
        </a:xfrm>
      </p:grpSpPr>
      <p:sp>
        <p:nvSpPr>
          <p:cNvPr id="567" name="Google Shape;567;p22"/>
          <p:cNvSpPr/>
          <p:nvPr/>
        </p:nvSpPr>
        <p:spPr>
          <a:xfrm>
            <a:off x="0" y="0"/>
            <a:ext cx="22683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2"/>
          <p:cNvSpPr/>
          <p:nvPr/>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a:solidFill>
                  <a:schemeClr val="lt1"/>
                </a:solidFill>
                <a:latin typeface="Calibri"/>
                <a:ea typeface="Calibri"/>
                <a:cs typeface="Calibri"/>
                <a:sym typeface="Calibri"/>
              </a:rPr>
              <a:t>‹#›</a:t>
            </a:fld>
            <a:endParaRPr sz="700">
              <a:solidFill>
                <a:schemeClr val="lt1"/>
              </a:solidFill>
              <a:latin typeface="Calibri"/>
              <a:ea typeface="Calibri"/>
              <a:cs typeface="Calibri"/>
              <a:sym typeface="Calibri"/>
            </a:endParaRPr>
          </a:p>
        </p:txBody>
      </p:sp>
      <p:sp>
        <p:nvSpPr>
          <p:cNvPr id="569" name="Google Shape;569;p22"/>
          <p:cNvSpPr/>
          <p:nvPr/>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570" name="Google Shape;570;p22"/>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571" name="Google Shape;571;p22"/>
          <p:cNvSpPr txBox="1">
            <a:spLocks noGrp="1"/>
          </p:cNvSpPr>
          <p:nvPr>
            <p:ph type="title"/>
          </p:nvPr>
        </p:nvSpPr>
        <p:spPr>
          <a:xfrm>
            <a:off x="415625" y="372600"/>
            <a:ext cx="1635000" cy="4587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pic>
        <p:nvPicPr>
          <p:cNvPr id="572" name="Google Shape;572;p22"/>
          <p:cNvPicPr preferRelativeResize="0"/>
          <p:nvPr/>
        </p:nvPicPr>
        <p:blipFill>
          <a:blip r:embed="rId2">
            <a:alphaModFix/>
          </a:blip>
          <a:stretch>
            <a:fillRect/>
          </a:stretch>
        </p:blipFill>
        <p:spPr>
          <a:xfrm>
            <a:off x="0" y="5108251"/>
            <a:ext cx="9144000" cy="38100"/>
          </a:xfrm>
          <a:prstGeom prst="rect">
            <a:avLst/>
          </a:prstGeom>
          <a:noFill/>
          <a:ln>
            <a:noFill/>
          </a:ln>
        </p:spPr>
      </p:pic>
    </p:spTree>
  </p:cSld>
  <p:clrMapOvr>
    <a:masterClrMapping/>
  </p:clrMapOvr>
  <p:extLst>
    <p:ext uri="{DCECCB84-F9BA-43D5-87BE-67443E8EF086}">
      <p15:sldGuideLst xmlns:p15="http://schemas.microsoft.com/office/powerpoint/2012/main">
        <p15:guide id="1" pos="259">
          <p15:clr>
            <a:srgbClr val="FA7B17"/>
          </p15:clr>
        </p15:guide>
        <p15:guide id="2" pos="5501">
          <p15:clr>
            <a:srgbClr val="FA7B17"/>
          </p15:clr>
        </p15:guide>
        <p15:guide id="3" orient="horz" pos="3070">
          <p15:clr>
            <a:srgbClr val="FA7B17"/>
          </p15:clr>
        </p15:guide>
        <p15:guide id="4" orient="horz" pos="235">
          <p15:clr>
            <a:srgbClr val="FA7B17"/>
          </p15:clr>
        </p15:guide>
        <p15:guide id="5" pos="1665">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3"/>
        <p:cNvGrpSpPr/>
        <p:nvPr/>
      </p:nvGrpSpPr>
      <p:grpSpPr>
        <a:xfrm>
          <a:off x="0" y="0"/>
          <a:ext cx="0" cy="0"/>
          <a:chOff x="0" y="0"/>
          <a:chExt cx="0" cy="0"/>
        </a:xfrm>
      </p:grpSpPr>
      <p:sp>
        <p:nvSpPr>
          <p:cNvPr id="574" name="Google Shape;574;p23"/>
          <p:cNvSpPr/>
          <p:nvPr/>
        </p:nvSpPr>
        <p:spPr>
          <a:xfrm>
            <a:off x="0" y="0"/>
            <a:ext cx="118800" cy="118800"/>
          </a:xfrm>
          <a:prstGeom prst="rect">
            <a:avLst/>
          </a:prstGeom>
          <a:solidFill>
            <a:srgbClr val="E26C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3"/>
          <p:cNvSpPr/>
          <p:nvPr/>
        </p:nvSpPr>
        <p:spPr>
          <a:xfrm>
            <a:off x="146704" y="0"/>
            <a:ext cx="118800" cy="118800"/>
          </a:xfrm>
          <a:prstGeom prst="rect">
            <a:avLst/>
          </a:prstGeom>
          <a:solidFill>
            <a:srgbClr val="B25B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3"/>
          <p:cNvSpPr/>
          <p:nvPr/>
        </p:nvSpPr>
        <p:spPr>
          <a:xfrm>
            <a:off x="293409" y="0"/>
            <a:ext cx="118800" cy="118800"/>
          </a:xfrm>
          <a:prstGeom prst="rect">
            <a:avLst/>
          </a:prstGeom>
          <a:solidFill>
            <a:srgbClr val="FF6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3"/>
          <p:cNvSpPr/>
          <p:nvPr/>
        </p:nvSpPr>
        <p:spPr>
          <a:xfrm>
            <a:off x="440113" y="0"/>
            <a:ext cx="118800" cy="118800"/>
          </a:xfrm>
          <a:prstGeom prst="rect">
            <a:avLst/>
          </a:prstGeom>
          <a:solidFill>
            <a:srgbClr val="AC77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3"/>
          <p:cNvSpPr/>
          <p:nvPr/>
        </p:nvSpPr>
        <p:spPr>
          <a:xfrm>
            <a:off x="0" y="0"/>
            <a:ext cx="1031400" cy="94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170">
          <p15:clr>
            <a:srgbClr val="FA7B17"/>
          </p15:clr>
        </p15:guide>
        <p15:guide id="2" orient="horz" pos="3070">
          <p15:clr>
            <a:srgbClr val="FA7B17"/>
          </p15:clr>
        </p15:guide>
        <p15:guide id="3" pos="259">
          <p15:clr>
            <a:srgbClr val="FA7B17"/>
          </p15:clr>
        </p15:guide>
        <p15:guide id="4" pos="5501">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eam - 5 Photos">
  <p:cSld name="Title Only 1_2">
    <p:spTree>
      <p:nvGrpSpPr>
        <p:cNvPr id="1" name="Shape 579"/>
        <p:cNvGrpSpPr/>
        <p:nvPr/>
      </p:nvGrpSpPr>
      <p:grpSpPr>
        <a:xfrm>
          <a:off x="0" y="0"/>
          <a:ext cx="0" cy="0"/>
          <a:chOff x="0" y="0"/>
          <a:chExt cx="0" cy="0"/>
        </a:xfrm>
      </p:grpSpPr>
      <p:sp>
        <p:nvSpPr>
          <p:cNvPr id="580" name="Google Shape;580;p24"/>
          <p:cNvSpPr/>
          <p:nvPr/>
        </p:nvSpPr>
        <p:spPr>
          <a:xfrm>
            <a:off x="0" y="0"/>
            <a:ext cx="9144000" cy="2241900"/>
          </a:xfrm>
          <a:prstGeom prst="rect">
            <a:avLst/>
          </a:prstGeom>
          <a:solidFill>
            <a:srgbClr val="000000">
              <a:alpha val="4470"/>
            </a:srgb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581" name="Google Shape;581;p24"/>
          <p:cNvSpPr/>
          <p:nvPr/>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582" name="Google Shape;582;p24"/>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583" name="Google Shape;583;p24"/>
          <p:cNvSpPr/>
          <p:nvPr/>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a:solidFill>
                  <a:schemeClr val="lt1"/>
                </a:solidFill>
                <a:latin typeface="Calibri"/>
                <a:ea typeface="Calibri"/>
                <a:cs typeface="Calibri"/>
                <a:sym typeface="Calibri"/>
              </a:rPr>
              <a:t>‹#›</a:t>
            </a:fld>
            <a:endParaRPr sz="700">
              <a:solidFill>
                <a:schemeClr val="lt1"/>
              </a:solidFill>
              <a:latin typeface="Calibri"/>
              <a:ea typeface="Calibri"/>
              <a:cs typeface="Calibri"/>
              <a:sym typeface="Calibri"/>
            </a:endParaRPr>
          </a:p>
        </p:txBody>
      </p:sp>
      <p:sp>
        <p:nvSpPr>
          <p:cNvPr id="584" name="Google Shape;584;p24"/>
          <p:cNvSpPr txBox="1">
            <a:spLocks noGrp="1"/>
          </p:cNvSpPr>
          <p:nvPr>
            <p:ph type="title"/>
          </p:nvPr>
        </p:nvSpPr>
        <p:spPr>
          <a:xfrm>
            <a:off x="415625" y="372600"/>
            <a:ext cx="8312700" cy="4587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2000"/>
              <a:buNone/>
              <a:defRPr sz="2000">
                <a:solidFill>
                  <a:schemeClr val="lt1"/>
                </a:solidFill>
              </a:defRPr>
            </a:lvl2pPr>
            <a:lvl3pPr lvl="2" rtl="0">
              <a:spcBef>
                <a:spcPts val="0"/>
              </a:spcBef>
              <a:spcAft>
                <a:spcPts val="0"/>
              </a:spcAft>
              <a:buClr>
                <a:schemeClr val="lt1"/>
              </a:buClr>
              <a:buSzPts val="2000"/>
              <a:buNone/>
              <a:defRPr sz="2000">
                <a:solidFill>
                  <a:schemeClr val="lt1"/>
                </a:solidFill>
              </a:defRPr>
            </a:lvl3pPr>
            <a:lvl4pPr lvl="3" rtl="0">
              <a:spcBef>
                <a:spcPts val="0"/>
              </a:spcBef>
              <a:spcAft>
                <a:spcPts val="0"/>
              </a:spcAft>
              <a:buClr>
                <a:schemeClr val="lt1"/>
              </a:buClr>
              <a:buSzPts val="2000"/>
              <a:buNone/>
              <a:defRPr sz="2000">
                <a:solidFill>
                  <a:schemeClr val="lt1"/>
                </a:solidFill>
              </a:defRPr>
            </a:lvl4pPr>
            <a:lvl5pPr lvl="4" rtl="0">
              <a:spcBef>
                <a:spcPts val="0"/>
              </a:spcBef>
              <a:spcAft>
                <a:spcPts val="0"/>
              </a:spcAft>
              <a:buClr>
                <a:schemeClr val="lt1"/>
              </a:buClr>
              <a:buSzPts val="2000"/>
              <a:buNone/>
              <a:defRPr sz="2000">
                <a:solidFill>
                  <a:schemeClr val="lt1"/>
                </a:solidFill>
              </a:defRPr>
            </a:lvl5pPr>
            <a:lvl6pPr lvl="5" rtl="0">
              <a:spcBef>
                <a:spcPts val="0"/>
              </a:spcBef>
              <a:spcAft>
                <a:spcPts val="0"/>
              </a:spcAft>
              <a:buClr>
                <a:schemeClr val="lt1"/>
              </a:buClr>
              <a:buSzPts val="2000"/>
              <a:buNone/>
              <a:defRPr sz="2000">
                <a:solidFill>
                  <a:schemeClr val="lt1"/>
                </a:solidFill>
              </a:defRPr>
            </a:lvl6pPr>
            <a:lvl7pPr lvl="6" rtl="0">
              <a:spcBef>
                <a:spcPts val="0"/>
              </a:spcBef>
              <a:spcAft>
                <a:spcPts val="0"/>
              </a:spcAft>
              <a:buClr>
                <a:schemeClr val="lt1"/>
              </a:buClr>
              <a:buSzPts val="2000"/>
              <a:buNone/>
              <a:defRPr sz="2000">
                <a:solidFill>
                  <a:schemeClr val="lt1"/>
                </a:solidFill>
              </a:defRPr>
            </a:lvl7pPr>
            <a:lvl8pPr lvl="7" rtl="0">
              <a:spcBef>
                <a:spcPts val="0"/>
              </a:spcBef>
              <a:spcAft>
                <a:spcPts val="0"/>
              </a:spcAft>
              <a:buClr>
                <a:schemeClr val="lt1"/>
              </a:buClr>
              <a:buSzPts val="2000"/>
              <a:buNone/>
              <a:defRPr sz="2000">
                <a:solidFill>
                  <a:schemeClr val="lt1"/>
                </a:solidFill>
              </a:defRPr>
            </a:lvl8pPr>
            <a:lvl9pPr lvl="8" rtl="0">
              <a:spcBef>
                <a:spcPts val="0"/>
              </a:spcBef>
              <a:spcAft>
                <a:spcPts val="0"/>
              </a:spcAft>
              <a:buClr>
                <a:schemeClr val="lt1"/>
              </a:buClr>
              <a:buSzPts val="2000"/>
              <a:buNone/>
              <a:defRPr sz="2000">
                <a:solidFill>
                  <a:schemeClr val="lt1"/>
                </a:solidFill>
              </a:defRPr>
            </a:lvl9pPr>
          </a:lstStyle>
          <a:p>
            <a:endParaRPr/>
          </a:p>
        </p:txBody>
      </p:sp>
      <p:sp>
        <p:nvSpPr>
          <p:cNvPr id="585" name="Google Shape;585;p24"/>
          <p:cNvSpPr>
            <a:spLocks noGrp="1"/>
          </p:cNvSpPr>
          <p:nvPr>
            <p:ph type="pic" idx="2"/>
          </p:nvPr>
        </p:nvSpPr>
        <p:spPr>
          <a:xfrm>
            <a:off x="717850" y="1748969"/>
            <a:ext cx="1005900" cy="1005900"/>
          </a:xfrm>
          <a:prstGeom prst="ellipse">
            <a:avLst/>
          </a:prstGeom>
          <a:noFill/>
          <a:ln w="19050" cap="flat" cmpd="sng">
            <a:solidFill>
              <a:schemeClr val="dk1"/>
            </a:solidFill>
            <a:prstDash val="solid"/>
            <a:round/>
            <a:headEnd type="none" w="sm" len="sm"/>
            <a:tailEnd type="none" w="sm" len="sm"/>
          </a:ln>
        </p:spPr>
      </p:sp>
      <p:sp>
        <p:nvSpPr>
          <p:cNvPr id="586" name="Google Shape;586;p24"/>
          <p:cNvSpPr/>
          <p:nvPr/>
        </p:nvSpPr>
        <p:spPr>
          <a:xfrm rot="5400000" flipH="1">
            <a:off x="894229" y="1915279"/>
            <a:ext cx="653142" cy="1306284"/>
          </a:xfrm>
          <a:custGeom>
            <a:avLst/>
            <a:gdLst/>
            <a:ahLst/>
            <a:cxnLst/>
            <a:rect l="l" t="t" r="r" b="b"/>
            <a:pathLst>
              <a:path w="870856" h="1741712" extrusionOk="0">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cxnSp>
        <p:nvCxnSpPr>
          <p:cNvPr id="587" name="Google Shape;587;p24"/>
          <p:cNvCxnSpPr/>
          <p:nvPr/>
        </p:nvCxnSpPr>
        <p:spPr>
          <a:xfrm>
            <a:off x="620650" y="3583327"/>
            <a:ext cx="1200300" cy="0"/>
          </a:xfrm>
          <a:prstGeom prst="straightConnector1">
            <a:avLst/>
          </a:prstGeom>
          <a:noFill/>
          <a:ln w="9525" cap="flat" cmpd="sng">
            <a:solidFill>
              <a:schemeClr val="accent3"/>
            </a:solidFill>
            <a:prstDash val="solid"/>
            <a:miter lim="800000"/>
            <a:headEnd type="none" w="sm" len="sm"/>
            <a:tailEnd type="none" w="sm" len="sm"/>
          </a:ln>
        </p:spPr>
      </p:cxnSp>
      <p:sp>
        <p:nvSpPr>
          <p:cNvPr id="588" name="Google Shape;588;p24"/>
          <p:cNvSpPr txBox="1">
            <a:spLocks noGrp="1"/>
          </p:cNvSpPr>
          <p:nvPr>
            <p:ph type="subTitle" idx="1"/>
          </p:nvPr>
        </p:nvSpPr>
        <p:spPr>
          <a:xfrm>
            <a:off x="443500" y="329067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1100"/>
              <a:buNone/>
              <a:defRPr sz="11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589" name="Google Shape;589;p24"/>
          <p:cNvSpPr txBox="1">
            <a:spLocks noGrp="1"/>
          </p:cNvSpPr>
          <p:nvPr>
            <p:ph type="subTitle" idx="3"/>
          </p:nvPr>
        </p:nvSpPr>
        <p:spPr>
          <a:xfrm>
            <a:off x="443500" y="3050428"/>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1100"/>
              <a:buNone/>
              <a:defRPr sz="1100"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590" name="Google Shape;590;p24"/>
          <p:cNvSpPr txBox="1">
            <a:spLocks noGrp="1"/>
          </p:cNvSpPr>
          <p:nvPr>
            <p:ph type="subTitle" idx="4"/>
          </p:nvPr>
        </p:nvSpPr>
        <p:spPr>
          <a:xfrm>
            <a:off x="443500" y="371440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900"/>
              <a:buNone/>
              <a:defRPr sz="9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591" name="Google Shape;591;p24"/>
          <p:cNvSpPr>
            <a:spLocks noGrp="1"/>
          </p:cNvSpPr>
          <p:nvPr>
            <p:ph type="pic" idx="5"/>
          </p:nvPr>
        </p:nvSpPr>
        <p:spPr>
          <a:xfrm>
            <a:off x="2393450" y="1748969"/>
            <a:ext cx="1005900" cy="1005900"/>
          </a:xfrm>
          <a:prstGeom prst="ellipse">
            <a:avLst/>
          </a:prstGeom>
          <a:noFill/>
          <a:ln w="19050" cap="flat" cmpd="sng">
            <a:solidFill>
              <a:schemeClr val="dk1"/>
            </a:solidFill>
            <a:prstDash val="solid"/>
            <a:round/>
            <a:headEnd type="none" w="sm" len="sm"/>
            <a:tailEnd type="none" w="sm" len="sm"/>
          </a:ln>
        </p:spPr>
      </p:sp>
      <p:sp>
        <p:nvSpPr>
          <p:cNvPr id="592" name="Google Shape;592;p24"/>
          <p:cNvSpPr/>
          <p:nvPr/>
        </p:nvSpPr>
        <p:spPr>
          <a:xfrm rot="5400000" flipH="1">
            <a:off x="2569829" y="1915279"/>
            <a:ext cx="653142" cy="1306284"/>
          </a:xfrm>
          <a:custGeom>
            <a:avLst/>
            <a:gdLst/>
            <a:ahLst/>
            <a:cxnLst/>
            <a:rect l="l" t="t" r="r" b="b"/>
            <a:pathLst>
              <a:path w="870856" h="1741712" extrusionOk="0">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cxnSp>
        <p:nvCxnSpPr>
          <p:cNvPr id="593" name="Google Shape;593;p24"/>
          <p:cNvCxnSpPr/>
          <p:nvPr/>
        </p:nvCxnSpPr>
        <p:spPr>
          <a:xfrm>
            <a:off x="2296250" y="3583327"/>
            <a:ext cx="1200300" cy="0"/>
          </a:xfrm>
          <a:prstGeom prst="straightConnector1">
            <a:avLst/>
          </a:prstGeom>
          <a:noFill/>
          <a:ln w="9525" cap="flat" cmpd="sng">
            <a:solidFill>
              <a:schemeClr val="accent3"/>
            </a:solidFill>
            <a:prstDash val="solid"/>
            <a:miter lim="800000"/>
            <a:headEnd type="none" w="sm" len="sm"/>
            <a:tailEnd type="none" w="sm" len="sm"/>
          </a:ln>
        </p:spPr>
      </p:cxnSp>
      <p:sp>
        <p:nvSpPr>
          <p:cNvPr id="594" name="Google Shape;594;p24"/>
          <p:cNvSpPr txBox="1">
            <a:spLocks noGrp="1"/>
          </p:cNvSpPr>
          <p:nvPr>
            <p:ph type="subTitle" idx="6"/>
          </p:nvPr>
        </p:nvSpPr>
        <p:spPr>
          <a:xfrm>
            <a:off x="2119100" y="329067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1100"/>
              <a:buNone/>
              <a:defRPr sz="11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595" name="Google Shape;595;p24"/>
          <p:cNvSpPr txBox="1">
            <a:spLocks noGrp="1"/>
          </p:cNvSpPr>
          <p:nvPr>
            <p:ph type="subTitle" idx="7"/>
          </p:nvPr>
        </p:nvSpPr>
        <p:spPr>
          <a:xfrm>
            <a:off x="2119100" y="3050428"/>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1100"/>
              <a:buNone/>
              <a:defRPr sz="1100"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596" name="Google Shape;596;p24"/>
          <p:cNvSpPr txBox="1">
            <a:spLocks noGrp="1"/>
          </p:cNvSpPr>
          <p:nvPr>
            <p:ph type="subTitle" idx="8"/>
          </p:nvPr>
        </p:nvSpPr>
        <p:spPr>
          <a:xfrm>
            <a:off x="2119100" y="371440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900"/>
              <a:buNone/>
              <a:defRPr sz="9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597" name="Google Shape;597;p24"/>
          <p:cNvSpPr>
            <a:spLocks noGrp="1"/>
          </p:cNvSpPr>
          <p:nvPr>
            <p:ph type="pic" idx="9"/>
          </p:nvPr>
        </p:nvSpPr>
        <p:spPr>
          <a:xfrm>
            <a:off x="4069050" y="1748969"/>
            <a:ext cx="1005900" cy="1005900"/>
          </a:xfrm>
          <a:prstGeom prst="ellipse">
            <a:avLst/>
          </a:prstGeom>
          <a:noFill/>
          <a:ln w="19050" cap="flat" cmpd="sng">
            <a:solidFill>
              <a:schemeClr val="dk1"/>
            </a:solidFill>
            <a:prstDash val="solid"/>
            <a:round/>
            <a:headEnd type="none" w="sm" len="sm"/>
            <a:tailEnd type="none" w="sm" len="sm"/>
          </a:ln>
        </p:spPr>
      </p:sp>
      <p:sp>
        <p:nvSpPr>
          <p:cNvPr id="598" name="Google Shape;598;p24"/>
          <p:cNvSpPr/>
          <p:nvPr/>
        </p:nvSpPr>
        <p:spPr>
          <a:xfrm rot="5400000" flipH="1">
            <a:off x="4245429" y="1915279"/>
            <a:ext cx="653142" cy="1306284"/>
          </a:xfrm>
          <a:custGeom>
            <a:avLst/>
            <a:gdLst/>
            <a:ahLst/>
            <a:cxnLst/>
            <a:rect l="l" t="t" r="r" b="b"/>
            <a:pathLst>
              <a:path w="870856" h="1741712" extrusionOk="0">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cxnSp>
        <p:nvCxnSpPr>
          <p:cNvPr id="599" name="Google Shape;599;p24"/>
          <p:cNvCxnSpPr/>
          <p:nvPr/>
        </p:nvCxnSpPr>
        <p:spPr>
          <a:xfrm>
            <a:off x="3971850" y="3583327"/>
            <a:ext cx="1200300" cy="0"/>
          </a:xfrm>
          <a:prstGeom prst="straightConnector1">
            <a:avLst/>
          </a:prstGeom>
          <a:noFill/>
          <a:ln w="9525" cap="flat" cmpd="sng">
            <a:solidFill>
              <a:schemeClr val="accent3"/>
            </a:solidFill>
            <a:prstDash val="solid"/>
            <a:miter lim="800000"/>
            <a:headEnd type="none" w="sm" len="sm"/>
            <a:tailEnd type="none" w="sm" len="sm"/>
          </a:ln>
        </p:spPr>
      </p:cxnSp>
      <p:sp>
        <p:nvSpPr>
          <p:cNvPr id="600" name="Google Shape;600;p24"/>
          <p:cNvSpPr txBox="1">
            <a:spLocks noGrp="1"/>
          </p:cNvSpPr>
          <p:nvPr>
            <p:ph type="subTitle" idx="13"/>
          </p:nvPr>
        </p:nvSpPr>
        <p:spPr>
          <a:xfrm>
            <a:off x="3794700" y="329067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1100"/>
              <a:buNone/>
              <a:defRPr sz="11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601" name="Google Shape;601;p24"/>
          <p:cNvSpPr txBox="1">
            <a:spLocks noGrp="1"/>
          </p:cNvSpPr>
          <p:nvPr>
            <p:ph type="subTitle" idx="14"/>
          </p:nvPr>
        </p:nvSpPr>
        <p:spPr>
          <a:xfrm>
            <a:off x="3794700" y="3050428"/>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1100"/>
              <a:buNone/>
              <a:defRPr sz="1100"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602" name="Google Shape;602;p24"/>
          <p:cNvSpPr txBox="1">
            <a:spLocks noGrp="1"/>
          </p:cNvSpPr>
          <p:nvPr>
            <p:ph type="subTitle" idx="15"/>
          </p:nvPr>
        </p:nvSpPr>
        <p:spPr>
          <a:xfrm>
            <a:off x="3794700" y="371440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900"/>
              <a:buNone/>
              <a:defRPr sz="9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603" name="Google Shape;603;p24"/>
          <p:cNvSpPr>
            <a:spLocks noGrp="1"/>
          </p:cNvSpPr>
          <p:nvPr>
            <p:ph type="pic" idx="16"/>
          </p:nvPr>
        </p:nvSpPr>
        <p:spPr>
          <a:xfrm>
            <a:off x="5744650" y="1748969"/>
            <a:ext cx="1005900" cy="1005900"/>
          </a:xfrm>
          <a:prstGeom prst="ellipse">
            <a:avLst/>
          </a:prstGeom>
          <a:noFill/>
          <a:ln w="19050" cap="flat" cmpd="sng">
            <a:solidFill>
              <a:schemeClr val="dk1"/>
            </a:solidFill>
            <a:prstDash val="solid"/>
            <a:round/>
            <a:headEnd type="none" w="sm" len="sm"/>
            <a:tailEnd type="none" w="sm" len="sm"/>
          </a:ln>
        </p:spPr>
      </p:sp>
      <p:sp>
        <p:nvSpPr>
          <p:cNvPr id="604" name="Google Shape;604;p24"/>
          <p:cNvSpPr/>
          <p:nvPr/>
        </p:nvSpPr>
        <p:spPr>
          <a:xfrm rot="5400000" flipH="1">
            <a:off x="5921029" y="1915279"/>
            <a:ext cx="653142" cy="1306284"/>
          </a:xfrm>
          <a:custGeom>
            <a:avLst/>
            <a:gdLst/>
            <a:ahLst/>
            <a:cxnLst/>
            <a:rect l="l" t="t" r="r" b="b"/>
            <a:pathLst>
              <a:path w="870856" h="1741712" extrusionOk="0">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cxnSp>
        <p:nvCxnSpPr>
          <p:cNvPr id="605" name="Google Shape;605;p24"/>
          <p:cNvCxnSpPr/>
          <p:nvPr/>
        </p:nvCxnSpPr>
        <p:spPr>
          <a:xfrm>
            <a:off x="5647450" y="3583327"/>
            <a:ext cx="1200300" cy="0"/>
          </a:xfrm>
          <a:prstGeom prst="straightConnector1">
            <a:avLst/>
          </a:prstGeom>
          <a:noFill/>
          <a:ln w="9525" cap="flat" cmpd="sng">
            <a:solidFill>
              <a:schemeClr val="accent3"/>
            </a:solidFill>
            <a:prstDash val="solid"/>
            <a:miter lim="800000"/>
            <a:headEnd type="none" w="sm" len="sm"/>
            <a:tailEnd type="none" w="sm" len="sm"/>
          </a:ln>
        </p:spPr>
      </p:cxnSp>
      <p:sp>
        <p:nvSpPr>
          <p:cNvPr id="606" name="Google Shape;606;p24"/>
          <p:cNvSpPr txBox="1">
            <a:spLocks noGrp="1"/>
          </p:cNvSpPr>
          <p:nvPr>
            <p:ph type="subTitle" idx="17"/>
          </p:nvPr>
        </p:nvSpPr>
        <p:spPr>
          <a:xfrm>
            <a:off x="5470300" y="329067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1100"/>
              <a:buNone/>
              <a:defRPr sz="11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607" name="Google Shape;607;p24"/>
          <p:cNvSpPr txBox="1">
            <a:spLocks noGrp="1"/>
          </p:cNvSpPr>
          <p:nvPr>
            <p:ph type="subTitle" idx="18"/>
          </p:nvPr>
        </p:nvSpPr>
        <p:spPr>
          <a:xfrm>
            <a:off x="5470300" y="3050428"/>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1100"/>
              <a:buNone/>
              <a:defRPr sz="1100"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608" name="Google Shape;608;p24"/>
          <p:cNvSpPr txBox="1">
            <a:spLocks noGrp="1"/>
          </p:cNvSpPr>
          <p:nvPr>
            <p:ph type="subTitle" idx="19"/>
          </p:nvPr>
        </p:nvSpPr>
        <p:spPr>
          <a:xfrm>
            <a:off x="5470300" y="371440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900"/>
              <a:buNone/>
              <a:defRPr sz="9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609" name="Google Shape;609;p24"/>
          <p:cNvSpPr>
            <a:spLocks noGrp="1"/>
          </p:cNvSpPr>
          <p:nvPr>
            <p:ph type="pic" idx="20"/>
          </p:nvPr>
        </p:nvSpPr>
        <p:spPr>
          <a:xfrm>
            <a:off x="7420250" y="1748969"/>
            <a:ext cx="1005900" cy="1005900"/>
          </a:xfrm>
          <a:prstGeom prst="ellipse">
            <a:avLst/>
          </a:prstGeom>
          <a:noFill/>
          <a:ln w="19050" cap="flat" cmpd="sng">
            <a:solidFill>
              <a:schemeClr val="dk1"/>
            </a:solidFill>
            <a:prstDash val="solid"/>
            <a:round/>
            <a:headEnd type="none" w="sm" len="sm"/>
            <a:tailEnd type="none" w="sm" len="sm"/>
          </a:ln>
        </p:spPr>
      </p:sp>
      <p:sp>
        <p:nvSpPr>
          <p:cNvPr id="610" name="Google Shape;610;p24"/>
          <p:cNvSpPr/>
          <p:nvPr/>
        </p:nvSpPr>
        <p:spPr>
          <a:xfrm rot="5400000" flipH="1">
            <a:off x="7596629" y="1915279"/>
            <a:ext cx="653142" cy="1306284"/>
          </a:xfrm>
          <a:custGeom>
            <a:avLst/>
            <a:gdLst/>
            <a:ahLst/>
            <a:cxnLst/>
            <a:rect l="l" t="t" r="r" b="b"/>
            <a:pathLst>
              <a:path w="870856" h="1741712" extrusionOk="0">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cxnSp>
        <p:nvCxnSpPr>
          <p:cNvPr id="611" name="Google Shape;611;p24"/>
          <p:cNvCxnSpPr/>
          <p:nvPr/>
        </p:nvCxnSpPr>
        <p:spPr>
          <a:xfrm>
            <a:off x="7323050" y="3583327"/>
            <a:ext cx="1200300" cy="0"/>
          </a:xfrm>
          <a:prstGeom prst="straightConnector1">
            <a:avLst/>
          </a:prstGeom>
          <a:noFill/>
          <a:ln w="9525" cap="flat" cmpd="sng">
            <a:solidFill>
              <a:schemeClr val="accent3"/>
            </a:solidFill>
            <a:prstDash val="solid"/>
            <a:miter lim="800000"/>
            <a:headEnd type="none" w="sm" len="sm"/>
            <a:tailEnd type="none" w="sm" len="sm"/>
          </a:ln>
        </p:spPr>
      </p:cxnSp>
      <p:sp>
        <p:nvSpPr>
          <p:cNvPr id="612" name="Google Shape;612;p24"/>
          <p:cNvSpPr txBox="1">
            <a:spLocks noGrp="1"/>
          </p:cNvSpPr>
          <p:nvPr>
            <p:ph type="subTitle" idx="21"/>
          </p:nvPr>
        </p:nvSpPr>
        <p:spPr>
          <a:xfrm>
            <a:off x="7145900" y="329067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1100"/>
              <a:buNone/>
              <a:defRPr sz="11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613" name="Google Shape;613;p24"/>
          <p:cNvSpPr txBox="1">
            <a:spLocks noGrp="1"/>
          </p:cNvSpPr>
          <p:nvPr>
            <p:ph type="subTitle" idx="22"/>
          </p:nvPr>
        </p:nvSpPr>
        <p:spPr>
          <a:xfrm>
            <a:off x="7145900" y="3050428"/>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1100"/>
              <a:buNone/>
              <a:defRPr sz="1100"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614" name="Google Shape;614;p24"/>
          <p:cNvSpPr txBox="1">
            <a:spLocks noGrp="1"/>
          </p:cNvSpPr>
          <p:nvPr>
            <p:ph type="subTitle" idx="23"/>
          </p:nvPr>
        </p:nvSpPr>
        <p:spPr>
          <a:xfrm>
            <a:off x="7145900" y="371440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900"/>
              <a:buNone/>
              <a:defRPr sz="9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pic>
        <p:nvPicPr>
          <p:cNvPr id="615" name="Google Shape;615;p24"/>
          <p:cNvPicPr preferRelativeResize="0"/>
          <p:nvPr/>
        </p:nvPicPr>
        <p:blipFill>
          <a:blip r:embed="rId2">
            <a:alphaModFix/>
          </a:blip>
          <a:stretch>
            <a:fillRect/>
          </a:stretch>
        </p:blipFill>
        <p:spPr>
          <a:xfrm>
            <a:off x="0" y="5108251"/>
            <a:ext cx="9144000" cy="38100"/>
          </a:xfrm>
          <a:prstGeom prst="rect">
            <a:avLst/>
          </a:prstGeom>
          <a:noFill/>
          <a:ln>
            <a:noFill/>
          </a:ln>
        </p:spPr>
      </p:pic>
    </p:spTree>
  </p:cSld>
  <p:clrMapOvr>
    <a:masterClrMapping/>
  </p:clrMapOvr>
  <p:extLst>
    <p:ext uri="{DCECCB84-F9BA-43D5-87BE-67443E8EF086}">
      <p15:sldGuideLst xmlns:p15="http://schemas.microsoft.com/office/powerpoint/2012/main">
        <p15:guide id="1" pos="259">
          <p15:clr>
            <a:srgbClr val="FA7B17"/>
          </p15:clr>
        </p15:guide>
        <p15:guide id="2" pos="5501">
          <p15:clr>
            <a:srgbClr val="FA7B17"/>
          </p15:clr>
        </p15:guide>
        <p15:guide id="3" orient="horz" pos="518">
          <p15:clr>
            <a:srgbClr val="FA7B17"/>
          </p15:clr>
        </p15:guide>
        <p15:guide id="4" orient="horz" pos="3068">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eam - 5 Photos (Gradient)">
  <p:cSld name="Title Only 1_2_2">
    <p:spTree>
      <p:nvGrpSpPr>
        <p:cNvPr id="1" name="Shape 616"/>
        <p:cNvGrpSpPr/>
        <p:nvPr/>
      </p:nvGrpSpPr>
      <p:grpSpPr>
        <a:xfrm>
          <a:off x="0" y="0"/>
          <a:ext cx="0" cy="0"/>
          <a:chOff x="0" y="0"/>
          <a:chExt cx="0" cy="0"/>
        </a:xfrm>
      </p:grpSpPr>
      <p:sp>
        <p:nvSpPr>
          <p:cNvPr id="617" name="Google Shape;617;p25"/>
          <p:cNvSpPr/>
          <p:nvPr/>
        </p:nvSpPr>
        <p:spPr>
          <a:xfrm>
            <a:off x="0" y="0"/>
            <a:ext cx="9144000" cy="2241900"/>
          </a:xfrm>
          <a:prstGeom prst="rect">
            <a:avLst/>
          </a:prstGeom>
          <a:gradFill>
            <a:gsLst>
              <a:gs pos="0">
                <a:srgbClr val="FF4E02">
                  <a:alpha val="4470"/>
                </a:srgbClr>
              </a:gs>
              <a:gs pos="48000">
                <a:srgbClr val="F69323">
                  <a:alpha val="4470"/>
                </a:srgbClr>
              </a:gs>
              <a:gs pos="100000">
                <a:srgbClr val="FABC75">
                  <a:alpha val="4470"/>
                </a:srgbClr>
              </a:gs>
            </a:gsLst>
            <a:lin ang="16198662"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618" name="Google Shape;618;p25"/>
          <p:cNvSpPr/>
          <p:nvPr/>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a:solidFill>
                  <a:schemeClr val="lt1"/>
                </a:solidFill>
                <a:latin typeface="Calibri"/>
                <a:ea typeface="Calibri"/>
                <a:cs typeface="Calibri"/>
                <a:sym typeface="Calibri"/>
              </a:rPr>
              <a:t>‹#›</a:t>
            </a:fld>
            <a:endParaRPr sz="700">
              <a:solidFill>
                <a:schemeClr val="lt1"/>
              </a:solidFill>
              <a:latin typeface="Calibri"/>
              <a:ea typeface="Calibri"/>
              <a:cs typeface="Calibri"/>
              <a:sym typeface="Calibri"/>
            </a:endParaRPr>
          </a:p>
        </p:txBody>
      </p:sp>
      <p:sp>
        <p:nvSpPr>
          <p:cNvPr id="619" name="Google Shape;619;p25"/>
          <p:cNvSpPr txBox="1">
            <a:spLocks noGrp="1"/>
          </p:cNvSpPr>
          <p:nvPr>
            <p:ph type="title"/>
          </p:nvPr>
        </p:nvSpPr>
        <p:spPr>
          <a:xfrm>
            <a:off x="415625" y="372600"/>
            <a:ext cx="8312700" cy="4587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a:endParaRPr/>
          </a:p>
        </p:txBody>
      </p:sp>
      <p:sp>
        <p:nvSpPr>
          <p:cNvPr id="620" name="Google Shape;620;p25"/>
          <p:cNvSpPr>
            <a:spLocks noGrp="1"/>
          </p:cNvSpPr>
          <p:nvPr>
            <p:ph type="pic" idx="2"/>
          </p:nvPr>
        </p:nvSpPr>
        <p:spPr>
          <a:xfrm>
            <a:off x="717850" y="1748969"/>
            <a:ext cx="1005900" cy="1005900"/>
          </a:xfrm>
          <a:prstGeom prst="ellipse">
            <a:avLst/>
          </a:prstGeom>
          <a:noFill/>
          <a:ln w="19050" cap="flat" cmpd="sng">
            <a:solidFill>
              <a:schemeClr val="dk1"/>
            </a:solidFill>
            <a:prstDash val="solid"/>
            <a:round/>
            <a:headEnd type="none" w="sm" len="sm"/>
            <a:tailEnd type="none" w="sm" len="sm"/>
          </a:ln>
        </p:spPr>
      </p:sp>
      <p:sp>
        <p:nvSpPr>
          <p:cNvPr id="621" name="Google Shape;621;p25"/>
          <p:cNvSpPr/>
          <p:nvPr/>
        </p:nvSpPr>
        <p:spPr>
          <a:xfrm rot="5400000" flipH="1">
            <a:off x="894229" y="1915279"/>
            <a:ext cx="653142" cy="1306284"/>
          </a:xfrm>
          <a:custGeom>
            <a:avLst/>
            <a:gdLst/>
            <a:ahLst/>
            <a:cxnLst/>
            <a:rect l="l" t="t" r="r" b="b"/>
            <a:pathLst>
              <a:path w="870856" h="1741712" extrusionOk="0">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solidFill>
            <a:schemeClr val="dk2"/>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622" name="Google Shape;622;p25"/>
          <p:cNvSpPr>
            <a:spLocks noGrp="1"/>
          </p:cNvSpPr>
          <p:nvPr>
            <p:ph type="pic" idx="3"/>
          </p:nvPr>
        </p:nvSpPr>
        <p:spPr>
          <a:xfrm>
            <a:off x="2393450" y="1748969"/>
            <a:ext cx="1005900" cy="1005900"/>
          </a:xfrm>
          <a:prstGeom prst="ellipse">
            <a:avLst/>
          </a:prstGeom>
          <a:noFill/>
          <a:ln w="19050" cap="flat" cmpd="sng">
            <a:solidFill>
              <a:schemeClr val="dk1"/>
            </a:solidFill>
            <a:prstDash val="solid"/>
            <a:round/>
            <a:headEnd type="none" w="sm" len="sm"/>
            <a:tailEnd type="none" w="sm" len="sm"/>
          </a:ln>
        </p:spPr>
      </p:sp>
      <p:sp>
        <p:nvSpPr>
          <p:cNvPr id="623" name="Google Shape;623;p25"/>
          <p:cNvSpPr/>
          <p:nvPr/>
        </p:nvSpPr>
        <p:spPr>
          <a:xfrm rot="5400000" flipH="1">
            <a:off x="2569829" y="1915279"/>
            <a:ext cx="653142" cy="1306284"/>
          </a:xfrm>
          <a:custGeom>
            <a:avLst/>
            <a:gdLst/>
            <a:ahLst/>
            <a:cxnLst/>
            <a:rect l="l" t="t" r="r" b="b"/>
            <a:pathLst>
              <a:path w="870856" h="1741712" extrusionOk="0">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solidFill>
            <a:schemeClr val="dk2"/>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624" name="Google Shape;624;p25"/>
          <p:cNvSpPr>
            <a:spLocks noGrp="1"/>
          </p:cNvSpPr>
          <p:nvPr>
            <p:ph type="pic" idx="4"/>
          </p:nvPr>
        </p:nvSpPr>
        <p:spPr>
          <a:xfrm>
            <a:off x="4069050" y="1748969"/>
            <a:ext cx="1005900" cy="1005900"/>
          </a:xfrm>
          <a:prstGeom prst="ellipse">
            <a:avLst/>
          </a:prstGeom>
          <a:noFill/>
          <a:ln w="19050" cap="flat" cmpd="sng">
            <a:solidFill>
              <a:schemeClr val="dk1"/>
            </a:solidFill>
            <a:prstDash val="solid"/>
            <a:round/>
            <a:headEnd type="none" w="sm" len="sm"/>
            <a:tailEnd type="none" w="sm" len="sm"/>
          </a:ln>
        </p:spPr>
      </p:sp>
      <p:sp>
        <p:nvSpPr>
          <p:cNvPr id="625" name="Google Shape;625;p25"/>
          <p:cNvSpPr/>
          <p:nvPr/>
        </p:nvSpPr>
        <p:spPr>
          <a:xfrm rot="5400000" flipH="1">
            <a:off x="4245429" y="1915279"/>
            <a:ext cx="653142" cy="1306284"/>
          </a:xfrm>
          <a:custGeom>
            <a:avLst/>
            <a:gdLst/>
            <a:ahLst/>
            <a:cxnLst/>
            <a:rect l="l" t="t" r="r" b="b"/>
            <a:pathLst>
              <a:path w="870856" h="1741712" extrusionOk="0">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solidFill>
            <a:schemeClr val="dk2"/>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626" name="Google Shape;626;p25"/>
          <p:cNvSpPr>
            <a:spLocks noGrp="1"/>
          </p:cNvSpPr>
          <p:nvPr>
            <p:ph type="pic" idx="5"/>
          </p:nvPr>
        </p:nvSpPr>
        <p:spPr>
          <a:xfrm>
            <a:off x="5744650" y="1748969"/>
            <a:ext cx="1005900" cy="1005900"/>
          </a:xfrm>
          <a:prstGeom prst="ellipse">
            <a:avLst/>
          </a:prstGeom>
          <a:noFill/>
          <a:ln w="19050" cap="flat" cmpd="sng">
            <a:solidFill>
              <a:schemeClr val="dk1"/>
            </a:solidFill>
            <a:prstDash val="solid"/>
            <a:round/>
            <a:headEnd type="none" w="sm" len="sm"/>
            <a:tailEnd type="none" w="sm" len="sm"/>
          </a:ln>
        </p:spPr>
      </p:sp>
      <p:sp>
        <p:nvSpPr>
          <p:cNvPr id="627" name="Google Shape;627;p25"/>
          <p:cNvSpPr/>
          <p:nvPr/>
        </p:nvSpPr>
        <p:spPr>
          <a:xfrm rot="5400000" flipH="1">
            <a:off x="5921029" y="1915279"/>
            <a:ext cx="653142" cy="1306284"/>
          </a:xfrm>
          <a:custGeom>
            <a:avLst/>
            <a:gdLst/>
            <a:ahLst/>
            <a:cxnLst/>
            <a:rect l="l" t="t" r="r" b="b"/>
            <a:pathLst>
              <a:path w="870856" h="1741712" extrusionOk="0">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solidFill>
            <a:schemeClr val="dk2"/>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628" name="Google Shape;628;p25"/>
          <p:cNvSpPr>
            <a:spLocks noGrp="1"/>
          </p:cNvSpPr>
          <p:nvPr>
            <p:ph type="pic" idx="6"/>
          </p:nvPr>
        </p:nvSpPr>
        <p:spPr>
          <a:xfrm>
            <a:off x="7420250" y="1748969"/>
            <a:ext cx="1005900" cy="1005900"/>
          </a:xfrm>
          <a:prstGeom prst="ellipse">
            <a:avLst/>
          </a:prstGeom>
          <a:noFill/>
          <a:ln w="19050" cap="flat" cmpd="sng">
            <a:solidFill>
              <a:schemeClr val="dk1"/>
            </a:solidFill>
            <a:prstDash val="solid"/>
            <a:round/>
            <a:headEnd type="none" w="sm" len="sm"/>
            <a:tailEnd type="none" w="sm" len="sm"/>
          </a:ln>
        </p:spPr>
      </p:sp>
      <p:sp>
        <p:nvSpPr>
          <p:cNvPr id="629" name="Google Shape;629;p25"/>
          <p:cNvSpPr/>
          <p:nvPr/>
        </p:nvSpPr>
        <p:spPr>
          <a:xfrm rot="5400000" flipH="1">
            <a:off x="7596629" y="1915279"/>
            <a:ext cx="653142" cy="1306284"/>
          </a:xfrm>
          <a:custGeom>
            <a:avLst/>
            <a:gdLst/>
            <a:ahLst/>
            <a:cxnLst/>
            <a:rect l="l" t="t" r="r" b="b"/>
            <a:pathLst>
              <a:path w="870856" h="1741712" extrusionOk="0">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solidFill>
            <a:schemeClr val="dk2"/>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pic>
        <p:nvPicPr>
          <p:cNvPr id="630" name="Google Shape;630;p25"/>
          <p:cNvPicPr preferRelativeResize="0"/>
          <p:nvPr/>
        </p:nvPicPr>
        <p:blipFill>
          <a:blip r:embed="rId2">
            <a:alphaModFix/>
          </a:blip>
          <a:stretch>
            <a:fillRect/>
          </a:stretch>
        </p:blipFill>
        <p:spPr>
          <a:xfrm>
            <a:off x="0" y="5108251"/>
            <a:ext cx="9144000" cy="38100"/>
          </a:xfrm>
          <a:prstGeom prst="rect">
            <a:avLst/>
          </a:prstGeom>
          <a:noFill/>
          <a:ln>
            <a:noFill/>
          </a:ln>
        </p:spPr>
      </p:pic>
      <p:cxnSp>
        <p:nvCxnSpPr>
          <p:cNvPr id="631" name="Google Shape;631;p25"/>
          <p:cNvCxnSpPr/>
          <p:nvPr/>
        </p:nvCxnSpPr>
        <p:spPr>
          <a:xfrm>
            <a:off x="620650" y="3583327"/>
            <a:ext cx="1200300" cy="0"/>
          </a:xfrm>
          <a:prstGeom prst="straightConnector1">
            <a:avLst/>
          </a:prstGeom>
          <a:noFill/>
          <a:ln w="9525" cap="flat" cmpd="sng">
            <a:solidFill>
              <a:schemeClr val="accent3"/>
            </a:solidFill>
            <a:prstDash val="solid"/>
            <a:miter lim="800000"/>
            <a:headEnd type="none" w="sm" len="sm"/>
            <a:tailEnd type="none" w="sm" len="sm"/>
          </a:ln>
        </p:spPr>
      </p:cxnSp>
      <p:sp>
        <p:nvSpPr>
          <p:cNvPr id="632" name="Google Shape;632;p25"/>
          <p:cNvSpPr txBox="1">
            <a:spLocks noGrp="1"/>
          </p:cNvSpPr>
          <p:nvPr>
            <p:ph type="subTitle" idx="1"/>
          </p:nvPr>
        </p:nvSpPr>
        <p:spPr>
          <a:xfrm>
            <a:off x="443500" y="329067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1100"/>
              <a:buNone/>
              <a:defRPr sz="11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633" name="Google Shape;633;p25"/>
          <p:cNvSpPr txBox="1">
            <a:spLocks noGrp="1"/>
          </p:cNvSpPr>
          <p:nvPr>
            <p:ph type="subTitle" idx="7"/>
          </p:nvPr>
        </p:nvSpPr>
        <p:spPr>
          <a:xfrm>
            <a:off x="443500" y="3050428"/>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1100"/>
              <a:buNone/>
              <a:defRPr sz="1100"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634" name="Google Shape;634;p25"/>
          <p:cNvSpPr txBox="1">
            <a:spLocks noGrp="1"/>
          </p:cNvSpPr>
          <p:nvPr>
            <p:ph type="subTitle" idx="8"/>
          </p:nvPr>
        </p:nvSpPr>
        <p:spPr>
          <a:xfrm>
            <a:off x="443500" y="371440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900"/>
              <a:buNone/>
              <a:defRPr sz="9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cxnSp>
        <p:nvCxnSpPr>
          <p:cNvPr id="635" name="Google Shape;635;p25"/>
          <p:cNvCxnSpPr/>
          <p:nvPr/>
        </p:nvCxnSpPr>
        <p:spPr>
          <a:xfrm>
            <a:off x="2296250" y="3583327"/>
            <a:ext cx="1200300" cy="0"/>
          </a:xfrm>
          <a:prstGeom prst="straightConnector1">
            <a:avLst/>
          </a:prstGeom>
          <a:noFill/>
          <a:ln w="9525" cap="flat" cmpd="sng">
            <a:solidFill>
              <a:schemeClr val="accent3"/>
            </a:solidFill>
            <a:prstDash val="solid"/>
            <a:miter lim="800000"/>
            <a:headEnd type="none" w="sm" len="sm"/>
            <a:tailEnd type="none" w="sm" len="sm"/>
          </a:ln>
        </p:spPr>
      </p:cxnSp>
      <p:sp>
        <p:nvSpPr>
          <p:cNvPr id="636" name="Google Shape;636;p25"/>
          <p:cNvSpPr txBox="1">
            <a:spLocks noGrp="1"/>
          </p:cNvSpPr>
          <p:nvPr>
            <p:ph type="subTitle" idx="9"/>
          </p:nvPr>
        </p:nvSpPr>
        <p:spPr>
          <a:xfrm>
            <a:off x="2119100" y="329067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1100"/>
              <a:buNone/>
              <a:defRPr sz="11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637" name="Google Shape;637;p25"/>
          <p:cNvSpPr txBox="1">
            <a:spLocks noGrp="1"/>
          </p:cNvSpPr>
          <p:nvPr>
            <p:ph type="subTitle" idx="13"/>
          </p:nvPr>
        </p:nvSpPr>
        <p:spPr>
          <a:xfrm>
            <a:off x="2119100" y="3050428"/>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1100"/>
              <a:buNone/>
              <a:defRPr sz="1100"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638" name="Google Shape;638;p25"/>
          <p:cNvSpPr txBox="1">
            <a:spLocks noGrp="1"/>
          </p:cNvSpPr>
          <p:nvPr>
            <p:ph type="subTitle" idx="14"/>
          </p:nvPr>
        </p:nvSpPr>
        <p:spPr>
          <a:xfrm>
            <a:off x="2119100" y="371440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900"/>
              <a:buNone/>
              <a:defRPr sz="9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cxnSp>
        <p:nvCxnSpPr>
          <p:cNvPr id="639" name="Google Shape;639;p25"/>
          <p:cNvCxnSpPr/>
          <p:nvPr/>
        </p:nvCxnSpPr>
        <p:spPr>
          <a:xfrm>
            <a:off x="3971850" y="3583327"/>
            <a:ext cx="1200300" cy="0"/>
          </a:xfrm>
          <a:prstGeom prst="straightConnector1">
            <a:avLst/>
          </a:prstGeom>
          <a:noFill/>
          <a:ln w="9525" cap="flat" cmpd="sng">
            <a:solidFill>
              <a:schemeClr val="accent3"/>
            </a:solidFill>
            <a:prstDash val="solid"/>
            <a:miter lim="800000"/>
            <a:headEnd type="none" w="sm" len="sm"/>
            <a:tailEnd type="none" w="sm" len="sm"/>
          </a:ln>
        </p:spPr>
      </p:cxnSp>
      <p:sp>
        <p:nvSpPr>
          <p:cNvPr id="640" name="Google Shape;640;p25"/>
          <p:cNvSpPr txBox="1">
            <a:spLocks noGrp="1"/>
          </p:cNvSpPr>
          <p:nvPr>
            <p:ph type="subTitle" idx="15"/>
          </p:nvPr>
        </p:nvSpPr>
        <p:spPr>
          <a:xfrm>
            <a:off x="3794700" y="329067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1100"/>
              <a:buNone/>
              <a:defRPr sz="11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641" name="Google Shape;641;p25"/>
          <p:cNvSpPr txBox="1">
            <a:spLocks noGrp="1"/>
          </p:cNvSpPr>
          <p:nvPr>
            <p:ph type="subTitle" idx="16"/>
          </p:nvPr>
        </p:nvSpPr>
        <p:spPr>
          <a:xfrm>
            <a:off x="3794700" y="3050428"/>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1100"/>
              <a:buNone/>
              <a:defRPr sz="1100"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642" name="Google Shape;642;p25"/>
          <p:cNvSpPr txBox="1">
            <a:spLocks noGrp="1"/>
          </p:cNvSpPr>
          <p:nvPr>
            <p:ph type="subTitle" idx="17"/>
          </p:nvPr>
        </p:nvSpPr>
        <p:spPr>
          <a:xfrm>
            <a:off x="3794700" y="371440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900"/>
              <a:buNone/>
              <a:defRPr sz="9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cxnSp>
        <p:nvCxnSpPr>
          <p:cNvPr id="643" name="Google Shape;643;p25"/>
          <p:cNvCxnSpPr/>
          <p:nvPr/>
        </p:nvCxnSpPr>
        <p:spPr>
          <a:xfrm>
            <a:off x="5647450" y="3583327"/>
            <a:ext cx="1200300" cy="0"/>
          </a:xfrm>
          <a:prstGeom prst="straightConnector1">
            <a:avLst/>
          </a:prstGeom>
          <a:noFill/>
          <a:ln w="9525" cap="flat" cmpd="sng">
            <a:solidFill>
              <a:schemeClr val="accent3"/>
            </a:solidFill>
            <a:prstDash val="solid"/>
            <a:miter lim="800000"/>
            <a:headEnd type="none" w="sm" len="sm"/>
            <a:tailEnd type="none" w="sm" len="sm"/>
          </a:ln>
        </p:spPr>
      </p:cxnSp>
      <p:sp>
        <p:nvSpPr>
          <p:cNvPr id="644" name="Google Shape;644;p25"/>
          <p:cNvSpPr txBox="1">
            <a:spLocks noGrp="1"/>
          </p:cNvSpPr>
          <p:nvPr>
            <p:ph type="subTitle" idx="18"/>
          </p:nvPr>
        </p:nvSpPr>
        <p:spPr>
          <a:xfrm>
            <a:off x="5470300" y="329067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1100"/>
              <a:buNone/>
              <a:defRPr sz="11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645" name="Google Shape;645;p25"/>
          <p:cNvSpPr txBox="1">
            <a:spLocks noGrp="1"/>
          </p:cNvSpPr>
          <p:nvPr>
            <p:ph type="subTitle" idx="19"/>
          </p:nvPr>
        </p:nvSpPr>
        <p:spPr>
          <a:xfrm>
            <a:off x="5470300" y="3050428"/>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1100"/>
              <a:buNone/>
              <a:defRPr sz="1100"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646" name="Google Shape;646;p25"/>
          <p:cNvSpPr txBox="1">
            <a:spLocks noGrp="1"/>
          </p:cNvSpPr>
          <p:nvPr>
            <p:ph type="subTitle" idx="20"/>
          </p:nvPr>
        </p:nvSpPr>
        <p:spPr>
          <a:xfrm>
            <a:off x="5470300" y="371440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900"/>
              <a:buNone/>
              <a:defRPr sz="9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cxnSp>
        <p:nvCxnSpPr>
          <p:cNvPr id="647" name="Google Shape;647;p25"/>
          <p:cNvCxnSpPr/>
          <p:nvPr/>
        </p:nvCxnSpPr>
        <p:spPr>
          <a:xfrm>
            <a:off x="7323050" y="3583327"/>
            <a:ext cx="1200300" cy="0"/>
          </a:xfrm>
          <a:prstGeom prst="straightConnector1">
            <a:avLst/>
          </a:prstGeom>
          <a:noFill/>
          <a:ln w="9525" cap="flat" cmpd="sng">
            <a:solidFill>
              <a:schemeClr val="accent3"/>
            </a:solidFill>
            <a:prstDash val="solid"/>
            <a:miter lim="800000"/>
            <a:headEnd type="none" w="sm" len="sm"/>
            <a:tailEnd type="none" w="sm" len="sm"/>
          </a:ln>
        </p:spPr>
      </p:cxnSp>
      <p:sp>
        <p:nvSpPr>
          <p:cNvPr id="648" name="Google Shape;648;p25"/>
          <p:cNvSpPr txBox="1">
            <a:spLocks noGrp="1"/>
          </p:cNvSpPr>
          <p:nvPr>
            <p:ph type="subTitle" idx="21"/>
          </p:nvPr>
        </p:nvSpPr>
        <p:spPr>
          <a:xfrm>
            <a:off x="7145900" y="329067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1100"/>
              <a:buNone/>
              <a:defRPr sz="11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649" name="Google Shape;649;p25"/>
          <p:cNvSpPr txBox="1">
            <a:spLocks noGrp="1"/>
          </p:cNvSpPr>
          <p:nvPr>
            <p:ph type="subTitle" idx="22"/>
          </p:nvPr>
        </p:nvSpPr>
        <p:spPr>
          <a:xfrm>
            <a:off x="7145900" y="3050428"/>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1100"/>
              <a:buNone/>
              <a:defRPr sz="1100"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650" name="Google Shape;650;p25"/>
          <p:cNvSpPr txBox="1">
            <a:spLocks noGrp="1"/>
          </p:cNvSpPr>
          <p:nvPr>
            <p:ph type="subTitle" idx="23"/>
          </p:nvPr>
        </p:nvSpPr>
        <p:spPr>
          <a:xfrm>
            <a:off x="7145900" y="371440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900"/>
              <a:buNone/>
              <a:defRPr sz="9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Tree>
  </p:cSld>
  <p:clrMapOvr>
    <a:masterClrMapping/>
  </p:clrMapOvr>
  <p:extLst>
    <p:ext uri="{DCECCB84-F9BA-43D5-87BE-67443E8EF086}">
      <p15:sldGuideLst xmlns:p15="http://schemas.microsoft.com/office/powerpoint/2012/main">
        <p15:guide id="1" pos="259">
          <p15:clr>
            <a:srgbClr val="FA7B17"/>
          </p15:clr>
        </p15:guide>
        <p15:guide id="2" pos="5501">
          <p15:clr>
            <a:srgbClr val="FA7B17"/>
          </p15:clr>
        </p15:guide>
        <p15:guide id="3" orient="horz" pos="518">
          <p15:clr>
            <a:srgbClr val="FA7B17"/>
          </p15:clr>
        </p15:guide>
        <p15:guide id="4" orient="horz" pos="3070">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o/Profile">
  <p:cSld name="Title Only 1_2_1">
    <p:spTree>
      <p:nvGrpSpPr>
        <p:cNvPr id="1" name="Shape 651"/>
        <p:cNvGrpSpPr/>
        <p:nvPr/>
      </p:nvGrpSpPr>
      <p:grpSpPr>
        <a:xfrm>
          <a:off x="0" y="0"/>
          <a:ext cx="0" cy="0"/>
          <a:chOff x="0" y="0"/>
          <a:chExt cx="0" cy="0"/>
        </a:xfrm>
      </p:grpSpPr>
      <p:sp>
        <p:nvSpPr>
          <p:cNvPr id="652" name="Google Shape;652;p26"/>
          <p:cNvSpPr/>
          <p:nvPr/>
        </p:nvSpPr>
        <p:spPr>
          <a:xfrm flipH="1">
            <a:off x="3386" y="0"/>
            <a:ext cx="3611689" cy="4852035"/>
          </a:xfrm>
          <a:custGeom>
            <a:avLst/>
            <a:gdLst/>
            <a:ahLst/>
            <a:cxnLst/>
            <a:rect l="l" t="t" r="r" b="b"/>
            <a:pathLst>
              <a:path w="4815585" h="6858000" extrusionOk="0">
                <a:moveTo>
                  <a:pt x="538284" y="0"/>
                </a:moveTo>
                <a:lnTo>
                  <a:pt x="4815585" y="0"/>
                </a:lnTo>
                <a:lnTo>
                  <a:pt x="4815585" y="6854554"/>
                </a:lnTo>
                <a:lnTo>
                  <a:pt x="4679279" y="6858000"/>
                </a:lnTo>
                <a:cubicBezTo>
                  <a:pt x="2094985" y="6858000"/>
                  <a:pt x="0" y="4763015"/>
                  <a:pt x="0" y="2178721"/>
                </a:cubicBezTo>
                <a:cubicBezTo>
                  <a:pt x="0" y="1451888"/>
                  <a:pt x="165717" y="763761"/>
                  <a:pt x="461428" y="150060"/>
                </a:cubicBezTo>
                <a:close/>
              </a:path>
            </a:pathLst>
          </a:custGeom>
          <a:solidFill>
            <a:srgbClr val="F3F3F3"/>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653" name="Google Shape;653;p26"/>
          <p:cNvSpPr/>
          <p:nvPr/>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a:solidFill>
                  <a:schemeClr val="lt1"/>
                </a:solidFill>
                <a:latin typeface="Calibri"/>
                <a:ea typeface="Calibri"/>
                <a:cs typeface="Calibri"/>
                <a:sym typeface="Calibri"/>
              </a:rPr>
              <a:t>‹#›</a:t>
            </a:fld>
            <a:endParaRPr sz="700">
              <a:solidFill>
                <a:schemeClr val="lt1"/>
              </a:solidFill>
              <a:latin typeface="Calibri"/>
              <a:ea typeface="Calibri"/>
              <a:cs typeface="Calibri"/>
              <a:sym typeface="Calibri"/>
            </a:endParaRPr>
          </a:p>
        </p:txBody>
      </p:sp>
      <p:sp>
        <p:nvSpPr>
          <p:cNvPr id="654" name="Google Shape;654;p26"/>
          <p:cNvSpPr/>
          <p:nvPr/>
        </p:nvSpPr>
        <p:spPr>
          <a:xfrm>
            <a:off x="799205" y="583350"/>
            <a:ext cx="1371600" cy="13716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Calibri"/>
              <a:ea typeface="Calibri"/>
              <a:cs typeface="Calibri"/>
              <a:sym typeface="Calibri"/>
            </a:endParaRPr>
          </a:p>
        </p:txBody>
      </p:sp>
      <p:sp>
        <p:nvSpPr>
          <p:cNvPr id="655" name="Google Shape;655;p26"/>
          <p:cNvSpPr txBox="1">
            <a:spLocks noGrp="1"/>
          </p:cNvSpPr>
          <p:nvPr>
            <p:ph type="subTitle" idx="1"/>
          </p:nvPr>
        </p:nvSpPr>
        <p:spPr>
          <a:xfrm>
            <a:off x="4160525" y="722229"/>
            <a:ext cx="4572000" cy="2604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1400"/>
              <a:buNone/>
              <a:defRPr b="1">
                <a:solidFill>
                  <a:schemeClr val="accent1"/>
                </a:solidFill>
              </a:defRPr>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a:endParaRPr/>
          </a:p>
        </p:txBody>
      </p:sp>
      <p:sp>
        <p:nvSpPr>
          <p:cNvPr id="656" name="Google Shape;656;p26"/>
          <p:cNvSpPr txBox="1">
            <a:spLocks noGrp="1"/>
          </p:cNvSpPr>
          <p:nvPr>
            <p:ph type="subTitle" idx="2"/>
          </p:nvPr>
        </p:nvSpPr>
        <p:spPr>
          <a:xfrm>
            <a:off x="4160525" y="1213084"/>
            <a:ext cx="4572000" cy="183000"/>
          </a:xfrm>
          <a:prstGeom prst="rect">
            <a:avLst/>
          </a:prstGeom>
          <a:noFill/>
        </p:spPr>
        <p:txBody>
          <a:bodyPr spcFirstLastPara="1" wrap="square" lIns="0" tIns="0" rIns="0" bIns="0" anchor="t" anchorCtr="0">
            <a:noAutofit/>
          </a:bodyPr>
          <a:lstStyle>
            <a:lvl1pPr lvl="0" rtl="0">
              <a:spcBef>
                <a:spcPts val="0"/>
              </a:spcBef>
              <a:spcAft>
                <a:spcPts val="0"/>
              </a:spcAft>
              <a:buSzPts val="1100"/>
              <a:buNone/>
              <a:defRPr sz="1100" b="1"/>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657" name="Google Shape;657;p26"/>
          <p:cNvSpPr txBox="1">
            <a:spLocks noGrp="1"/>
          </p:cNvSpPr>
          <p:nvPr>
            <p:ph type="subTitle" idx="3"/>
          </p:nvPr>
        </p:nvSpPr>
        <p:spPr>
          <a:xfrm>
            <a:off x="4160525" y="1517916"/>
            <a:ext cx="4572000" cy="1112100"/>
          </a:xfrm>
          <a:prstGeom prst="rect">
            <a:avLst/>
          </a:prstGeom>
          <a:noFill/>
        </p:spPr>
        <p:txBody>
          <a:bodyPr spcFirstLastPara="1" wrap="square" lIns="0" tIns="0" rIns="0" bIns="0"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b="1"/>
            </a:lvl2pPr>
            <a:lvl3pPr lvl="2" rtl="0">
              <a:spcBef>
                <a:spcPts val="0"/>
              </a:spcBef>
              <a:spcAft>
                <a:spcPts val="0"/>
              </a:spcAft>
              <a:buSzPts val="1000"/>
              <a:buNone/>
              <a:defRPr sz="1000" b="1"/>
            </a:lvl3pPr>
            <a:lvl4pPr lvl="3" rtl="0">
              <a:spcBef>
                <a:spcPts val="0"/>
              </a:spcBef>
              <a:spcAft>
                <a:spcPts val="0"/>
              </a:spcAft>
              <a:buSzPts val="1000"/>
              <a:buNone/>
              <a:defRPr sz="1000" b="1"/>
            </a:lvl4pPr>
            <a:lvl5pPr lvl="4" rtl="0">
              <a:spcBef>
                <a:spcPts val="0"/>
              </a:spcBef>
              <a:spcAft>
                <a:spcPts val="0"/>
              </a:spcAft>
              <a:buSzPts val="1000"/>
              <a:buNone/>
              <a:defRPr sz="1000" b="1"/>
            </a:lvl5pPr>
            <a:lvl6pPr lvl="5" rtl="0">
              <a:spcBef>
                <a:spcPts val="0"/>
              </a:spcBef>
              <a:spcAft>
                <a:spcPts val="0"/>
              </a:spcAft>
              <a:buSzPts val="1000"/>
              <a:buNone/>
              <a:defRPr sz="1000" b="1"/>
            </a:lvl6pPr>
            <a:lvl7pPr lvl="6" rtl="0">
              <a:spcBef>
                <a:spcPts val="0"/>
              </a:spcBef>
              <a:spcAft>
                <a:spcPts val="0"/>
              </a:spcAft>
              <a:buSzPts val="1000"/>
              <a:buNone/>
              <a:defRPr sz="1000" b="1"/>
            </a:lvl7pPr>
            <a:lvl8pPr lvl="7" rtl="0">
              <a:spcBef>
                <a:spcPts val="0"/>
              </a:spcBef>
              <a:spcAft>
                <a:spcPts val="0"/>
              </a:spcAft>
              <a:buSzPts val="1000"/>
              <a:buNone/>
              <a:defRPr sz="1000" b="1"/>
            </a:lvl8pPr>
            <a:lvl9pPr lvl="8" rtl="0">
              <a:spcBef>
                <a:spcPts val="0"/>
              </a:spcBef>
              <a:spcAft>
                <a:spcPts val="0"/>
              </a:spcAft>
              <a:buSzPts val="1000"/>
              <a:buNone/>
              <a:defRPr sz="1000" b="1"/>
            </a:lvl9pPr>
          </a:lstStyle>
          <a:p>
            <a:endParaRPr/>
          </a:p>
        </p:txBody>
      </p:sp>
      <p:sp>
        <p:nvSpPr>
          <p:cNvPr id="658" name="Google Shape;658;p26"/>
          <p:cNvSpPr txBox="1">
            <a:spLocks noGrp="1"/>
          </p:cNvSpPr>
          <p:nvPr>
            <p:ph type="subTitle" idx="4"/>
          </p:nvPr>
        </p:nvSpPr>
        <p:spPr>
          <a:xfrm>
            <a:off x="4160525" y="2984434"/>
            <a:ext cx="4572000" cy="183000"/>
          </a:xfrm>
          <a:prstGeom prst="rect">
            <a:avLst/>
          </a:prstGeom>
          <a:noFill/>
        </p:spPr>
        <p:txBody>
          <a:bodyPr spcFirstLastPara="1" wrap="square" lIns="0" tIns="0" rIns="0" bIns="0" anchor="t" anchorCtr="0">
            <a:noAutofit/>
          </a:bodyPr>
          <a:lstStyle>
            <a:lvl1pPr lvl="0" rtl="0">
              <a:spcBef>
                <a:spcPts val="0"/>
              </a:spcBef>
              <a:spcAft>
                <a:spcPts val="0"/>
              </a:spcAft>
              <a:buSzPts val="1100"/>
              <a:buNone/>
              <a:defRPr sz="1100" b="1"/>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659" name="Google Shape;659;p26"/>
          <p:cNvSpPr txBox="1">
            <a:spLocks noGrp="1"/>
          </p:cNvSpPr>
          <p:nvPr>
            <p:ph type="subTitle" idx="5"/>
          </p:nvPr>
        </p:nvSpPr>
        <p:spPr>
          <a:xfrm>
            <a:off x="4160525" y="3289266"/>
            <a:ext cx="4572000" cy="1112100"/>
          </a:xfrm>
          <a:prstGeom prst="rect">
            <a:avLst/>
          </a:prstGeom>
          <a:noFill/>
        </p:spPr>
        <p:txBody>
          <a:bodyPr spcFirstLastPara="1" wrap="square" lIns="0" tIns="0" rIns="0" bIns="0"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b="1"/>
            </a:lvl2pPr>
            <a:lvl3pPr lvl="2" rtl="0">
              <a:spcBef>
                <a:spcPts val="0"/>
              </a:spcBef>
              <a:spcAft>
                <a:spcPts val="0"/>
              </a:spcAft>
              <a:buSzPts val="1000"/>
              <a:buNone/>
              <a:defRPr sz="1000" b="1"/>
            </a:lvl3pPr>
            <a:lvl4pPr lvl="3" rtl="0">
              <a:spcBef>
                <a:spcPts val="0"/>
              </a:spcBef>
              <a:spcAft>
                <a:spcPts val="0"/>
              </a:spcAft>
              <a:buSzPts val="1000"/>
              <a:buNone/>
              <a:defRPr sz="1000" b="1"/>
            </a:lvl4pPr>
            <a:lvl5pPr lvl="4" rtl="0">
              <a:spcBef>
                <a:spcPts val="0"/>
              </a:spcBef>
              <a:spcAft>
                <a:spcPts val="0"/>
              </a:spcAft>
              <a:buSzPts val="1000"/>
              <a:buNone/>
              <a:defRPr sz="1000" b="1"/>
            </a:lvl5pPr>
            <a:lvl6pPr lvl="5" rtl="0">
              <a:spcBef>
                <a:spcPts val="0"/>
              </a:spcBef>
              <a:spcAft>
                <a:spcPts val="0"/>
              </a:spcAft>
              <a:buSzPts val="1000"/>
              <a:buNone/>
              <a:defRPr sz="1000" b="1"/>
            </a:lvl6pPr>
            <a:lvl7pPr lvl="6" rtl="0">
              <a:spcBef>
                <a:spcPts val="0"/>
              </a:spcBef>
              <a:spcAft>
                <a:spcPts val="0"/>
              </a:spcAft>
              <a:buSzPts val="1000"/>
              <a:buNone/>
              <a:defRPr sz="1000" b="1"/>
            </a:lvl7pPr>
            <a:lvl8pPr lvl="7" rtl="0">
              <a:spcBef>
                <a:spcPts val="0"/>
              </a:spcBef>
              <a:spcAft>
                <a:spcPts val="0"/>
              </a:spcAft>
              <a:buSzPts val="1000"/>
              <a:buNone/>
              <a:defRPr sz="1000" b="1"/>
            </a:lvl8pPr>
            <a:lvl9pPr lvl="8" rtl="0">
              <a:spcBef>
                <a:spcPts val="0"/>
              </a:spcBef>
              <a:spcAft>
                <a:spcPts val="0"/>
              </a:spcAft>
              <a:buSzPts val="1000"/>
              <a:buNone/>
              <a:defRPr sz="1000" b="1"/>
            </a:lvl9pPr>
          </a:lstStyle>
          <a:p>
            <a:endParaRPr/>
          </a:p>
        </p:txBody>
      </p:sp>
      <p:sp>
        <p:nvSpPr>
          <p:cNvPr id="660" name="Google Shape;660;p26"/>
          <p:cNvSpPr txBox="1">
            <a:spLocks noGrp="1"/>
          </p:cNvSpPr>
          <p:nvPr>
            <p:ph type="subTitle" idx="6"/>
          </p:nvPr>
        </p:nvSpPr>
        <p:spPr>
          <a:xfrm>
            <a:off x="720750" y="2450042"/>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1200"/>
              <a:buNone/>
              <a:defRPr sz="12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661" name="Google Shape;661;p26"/>
          <p:cNvSpPr txBox="1">
            <a:spLocks noGrp="1"/>
          </p:cNvSpPr>
          <p:nvPr>
            <p:ph type="subTitle" idx="7"/>
          </p:nvPr>
        </p:nvSpPr>
        <p:spPr>
          <a:xfrm>
            <a:off x="720750" y="217170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1400"/>
              <a:buNone/>
              <a:defRPr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662" name="Google Shape;662;p26"/>
          <p:cNvSpPr>
            <a:spLocks noGrp="1"/>
          </p:cNvSpPr>
          <p:nvPr>
            <p:ph type="pic" idx="8"/>
          </p:nvPr>
        </p:nvSpPr>
        <p:spPr>
          <a:xfrm>
            <a:off x="890705" y="674850"/>
            <a:ext cx="1188600" cy="1188600"/>
          </a:xfrm>
          <a:prstGeom prst="ellipse">
            <a:avLst/>
          </a:prstGeom>
          <a:noFill/>
          <a:ln w="19050" cap="flat" cmpd="sng">
            <a:solidFill>
              <a:schemeClr val="dk1"/>
            </a:solidFill>
            <a:prstDash val="solid"/>
            <a:round/>
            <a:headEnd type="none" w="sm" len="sm"/>
            <a:tailEnd type="none" w="sm" len="sm"/>
          </a:ln>
        </p:spPr>
      </p:sp>
      <p:pic>
        <p:nvPicPr>
          <p:cNvPr id="663" name="Google Shape;663;p26"/>
          <p:cNvPicPr preferRelativeResize="0"/>
          <p:nvPr/>
        </p:nvPicPr>
        <p:blipFill>
          <a:blip r:embed="rId2">
            <a:alphaModFix/>
          </a:blip>
          <a:stretch>
            <a:fillRect/>
          </a:stretch>
        </p:blipFill>
        <p:spPr>
          <a:xfrm>
            <a:off x="0" y="5108251"/>
            <a:ext cx="9144000" cy="38100"/>
          </a:xfrm>
          <a:prstGeom prst="rect">
            <a:avLst/>
          </a:prstGeom>
          <a:noFill/>
          <a:ln>
            <a:noFill/>
          </a:ln>
        </p:spPr>
      </p:pic>
    </p:spTree>
  </p:cSld>
  <p:clrMapOvr>
    <a:masterClrMapping/>
  </p:clrMapOvr>
  <p:extLst>
    <p:ext uri="{DCECCB84-F9BA-43D5-87BE-67443E8EF086}">
      <p15:sldGuideLst xmlns:p15="http://schemas.microsoft.com/office/powerpoint/2012/main">
        <p15:guide id="1" pos="259">
          <p15:clr>
            <a:srgbClr val="FA7B17"/>
          </p15:clr>
        </p15:guide>
        <p15:guide id="2" pos="5501">
          <p15:clr>
            <a:srgbClr val="FA7B17"/>
          </p15:clr>
        </p15:guide>
        <p15:guide id="3" orient="horz" pos="3068">
          <p15:clr>
            <a:srgbClr val="FA7B17"/>
          </p15:clr>
        </p15:guide>
        <p15:guide id="4" orient="horz" pos="170">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io/Profile - Gradient">
  <p:cSld name="Title Only 1_2_1_1">
    <p:spTree>
      <p:nvGrpSpPr>
        <p:cNvPr id="1" name="Shape 664"/>
        <p:cNvGrpSpPr/>
        <p:nvPr/>
      </p:nvGrpSpPr>
      <p:grpSpPr>
        <a:xfrm>
          <a:off x="0" y="0"/>
          <a:ext cx="0" cy="0"/>
          <a:chOff x="0" y="0"/>
          <a:chExt cx="0" cy="0"/>
        </a:xfrm>
      </p:grpSpPr>
      <p:sp>
        <p:nvSpPr>
          <p:cNvPr id="665" name="Google Shape;665;p27"/>
          <p:cNvSpPr/>
          <p:nvPr/>
        </p:nvSpPr>
        <p:spPr>
          <a:xfrm flipH="1">
            <a:off x="3386" y="0"/>
            <a:ext cx="3611689" cy="4852035"/>
          </a:xfrm>
          <a:custGeom>
            <a:avLst/>
            <a:gdLst/>
            <a:ahLst/>
            <a:cxnLst/>
            <a:rect l="l" t="t" r="r" b="b"/>
            <a:pathLst>
              <a:path w="4815585" h="6858000" extrusionOk="0">
                <a:moveTo>
                  <a:pt x="538284" y="0"/>
                </a:moveTo>
                <a:lnTo>
                  <a:pt x="4815585" y="0"/>
                </a:lnTo>
                <a:lnTo>
                  <a:pt x="4815585" y="6854554"/>
                </a:lnTo>
                <a:lnTo>
                  <a:pt x="4679279" y="6858000"/>
                </a:lnTo>
                <a:cubicBezTo>
                  <a:pt x="2094985" y="6858000"/>
                  <a:pt x="0" y="4763015"/>
                  <a:pt x="0" y="2178721"/>
                </a:cubicBezTo>
                <a:cubicBezTo>
                  <a:pt x="0" y="1451888"/>
                  <a:pt x="165717" y="763761"/>
                  <a:pt x="461428" y="150060"/>
                </a:cubicBezTo>
                <a:close/>
              </a:path>
            </a:pathLst>
          </a:custGeom>
          <a:gradFill>
            <a:gsLst>
              <a:gs pos="0">
                <a:srgbClr val="FF4E02"/>
              </a:gs>
              <a:gs pos="48000">
                <a:srgbClr val="F69323"/>
              </a:gs>
              <a:gs pos="100000">
                <a:srgbClr val="FABC75"/>
              </a:gs>
            </a:gsLst>
            <a:lin ang="16198662"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666" name="Google Shape;666;p27"/>
          <p:cNvSpPr/>
          <p:nvPr/>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a:solidFill>
                  <a:schemeClr val="lt1"/>
                </a:solidFill>
                <a:latin typeface="Calibri"/>
                <a:ea typeface="Calibri"/>
                <a:cs typeface="Calibri"/>
                <a:sym typeface="Calibri"/>
              </a:rPr>
              <a:t>‹#›</a:t>
            </a:fld>
            <a:endParaRPr sz="700">
              <a:solidFill>
                <a:schemeClr val="lt1"/>
              </a:solidFill>
              <a:latin typeface="Calibri"/>
              <a:ea typeface="Calibri"/>
              <a:cs typeface="Calibri"/>
              <a:sym typeface="Calibri"/>
            </a:endParaRPr>
          </a:p>
        </p:txBody>
      </p:sp>
      <p:sp>
        <p:nvSpPr>
          <p:cNvPr id="667" name="Google Shape;667;p27"/>
          <p:cNvSpPr txBox="1">
            <a:spLocks noGrp="1"/>
          </p:cNvSpPr>
          <p:nvPr>
            <p:ph type="subTitle" idx="1"/>
          </p:nvPr>
        </p:nvSpPr>
        <p:spPr>
          <a:xfrm>
            <a:off x="4160525" y="975400"/>
            <a:ext cx="4572000" cy="2604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1400"/>
              <a:buNone/>
              <a:defRPr b="1">
                <a:solidFill>
                  <a:schemeClr val="accent1"/>
                </a:solidFill>
              </a:defRPr>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a:endParaRPr/>
          </a:p>
        </p:txBody>
      </p:sp>
      <p:sp>
        <p:nvSpPr>
          <p:cNvPr id="668" name="Google Shape;668;p27"/>
          <p:cNvSpPr txBox="1">
            <a:spLocks noGrp="1"/>
          </p:cNvSpPr>
          <p:nvPr>
            <p:ph type="subTitle" idx="2"/>
          </p:nvPr>
        </p:nvSpPr>
        <p:spPr>
          <a:xfrm>
            <a:off x="4160525" y="1466255"/>
            <a:ext cx="4572000" cy="183000"/>
          </a:xfrm>
          <a:prstGeom prst="rect">
            <a:avLst/>
          </a:prstGeom>
          <a:noFill/>
        </p:spPr>
        <p:txBody>
          <a:bodyPr spcFirstLastPara="1" wrap="square" lIns="0" tIns="0" rIns="0" bIns="0" anchor="t" anchorCtr="0">
            <a:noAutofit/>
          </a:bodyPr>
          <a:lstStyle>
            <a:lvl1pPr lvl="0" rtl="0">
              <a:spcBef>
                <a:spcPts val="0"/>
              </a:spcBef>
              <a:spcAft>
                <a:spcPts val="0"/>
              </a:spcAft>
              <a:buSzPts val="1100"/>
              <a:buNone/>
              <a:defRPr sz="1100" b="1"/>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669" name="Google Shape;669;p27"/>
          <p:cNvSpPr txBox="1">
            <a:spLocks noGrp="1"/>
          </p:cNvSpPr>
          <p:nvPr>
            <p:ph type="subTitle" idx="3"/>
          </p:nvPr>
        </p:nvSpPr>
        <p:spPr>
          <a:xfrm>
            <a:off x="4160525" y="1771087"/>
            <a:ext cx="4572000" cy="1112100"/>
          </a:xfrm>
          <a:prstGeom prst="rect">
            <a:avLst/>
          </a:prstGeom>
          <a:noFill/>
        </p:spPr>
        <p:txBody>
          <a:bodyPr spcFirstLastPara="1" wrap="square" lIns="0" tIns="0" rIns="0" bIns="0"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b="1"/>
            </a:lvl2pPr>
            <a:lvl3pPr lvl="2" rtl="0">
              <a:spcBef>
                <a:spcPts val="0"/>
              </a:spcBef>
              <a:spcAft>
                <a:spcPts val="0"/>
              </a:spcAft>
              <a:buSzPts val="1000"/>
              <a:buNone/>
              <a:defRPr sz="1000" b="1"/>
            </a:lvl3pPr>
            <a:lvl4pPr lvl="3" rtl="0">
              <a:spcBef>
                <a:spcPts val="0"/>
              </a:spcBef>
              <a:spcAft>
                <a:spcPts val="0"/>
              </a:spcAft>
              <a:buSzPts val="1000"/>
              <a:buNone/>
              <a:defRPr sz="1000" b="1"/>
            </a:lvl4pPr>
            <a:lvl5pPr lvl="4" rtl="0">
              <a:spcBef>
                <a:spcPts val="0"/>
              </a:spcBef>
              <a:spcAft>
                <a:spcPts val="0"/>
              </a:spcAft>
              <a:buSzPts val="1000"/>
              <a:buNone/>
              <a:defRPr sz="1000" b="1"/>
            </a:lvl5pPr>
            <a:lvl6pPr lvl="5" rtl="0">
              <a:spcBef>
                <a:spcPts val="0"/>
              </a:spcBef>
              <a:spcAft>
                <a:spcPts val="0"/>
              </a:spcAft>
              <a:buSzPts val="1000"/>
              <a:buNone/>
              <a:defRPr sz="1000" b="1"/>
            </a:lvl6pPr>
            <a:lvl7pPr lvl="6" rtl="0">
              <a:spcBef>
                <a:spcPts val="0"/>
              </a:spcBef>
              <a:spcAft>
                <a:spcPts val="0"/>
              </a:spcAft>
              <a:buSzPts val="1000"/>
              <a:buNone/>
              <a:defRPr sz="1000" b="1"/>
            </a:lvl7pPr>
            <a:lvl8pPr lvl="7" rtl="0">
              <a:spcBef>
                <a:spcPts val="0"/>
              </a:spcBef>
              <a:spcAft>
                <a:spcPts val="0"/>
              </a:spcAft>
              <a:buSzPts val="1000"/>
              <a:buNone/>
              <a:defRPr sz="1000" b="1"/>
            </a:lvl8pPr>
            <a:lvl9pPr lvl="8" rtl="0">
              <a:spcBef>
                <a:spcPts val="0"/>
              </a:spcBef>
              <a:spcAft>
                <a:spcPts val="0"/>
              </a:spcAft>
              <a:buSzPts val="1000"/>
              <a:buNone/>
              <a:defRPr sz="1000" b="1"/>
            </a:lvl9pPr>
          </a:lstStyle>
          <a:p>
            <a:endParaRPr/>
          </a:p>
        </p:txBody>
      </p:sp>
      <p:sp>
        <p:nvSpPr>
          <p:cNvPr id="670" name="Google Shape;670;p27"/>
          <p:cNvSpPr txBox="1">
            <a:spLocks noGrp="1"/>
          </p:cNvSpPr>
          <p:nvPr>
            <p:ph type="subTitle" idx="4"/>
          </p:nvPr>
        </p:nvSpPr>
        <p:spPr>
          <a:xfrm>
            <a:off x="4160525" y="3237605"/>
            <a:ext cx="4572000" cy="183000"/>
          </a:xfrm>
          <a:prstGeom prst="rect">
            <a:avLst/>
          </a:prstGeom>
          <a:noFill/>
        </p:spPr>
        <p:txBody>
          <a:bodyPr spcFirstLastPara="1" wrap="square" lIns="0" tIns="0" rIns="0" bIns="0" anchor="t" anchorCtr="0">
            <a:noAutofit/>
          </a:bodyPr>
          <a:lstStyle>
            <a:lvl1pPr lvl="0" rtl="0">
              <a:spcBef>
                <a:spcPts val="0"/>
              </a:spcBef>
              <a:spcAft>
                <a:spcPts val="0"/>
              </a:spcAft>
              <a:buSzPts val="1100"/>
              <a:buNone/>
              <a:defRPr sz="1100" b="1"/>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671" name="Google Shape;671;p27"/>
          <p:cNvSpPr txBox="1">
            <a:spLocks noGrp="1"/>
          </p:cNvSpPr>
          <p:nvPr>
            <p:ph type="subTitle" idx="5"/>
          </p:nvPr>
        </p:nvSpPr>
        <p:spPr>
          <a:xfrm>
            <a:off x="4160525" y="3542437"/>
            <a:ext cx="4572000" cy="1112100"/>
          </a:xfrm>
          <a:prstGeom prst="rect">
            <a:avLst/>
          </a:prstGeom>
          <a:noFill/>
        </p:spPr>
        <p:txBody>
          <a:bodyPr spcFirstLastPara="1" wrap="square" lIns="0" tIns="0" rIns="0" bIns="0"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b="1"/>
            </a:lvl2pPr>
            <a:lvl3pPr lvl="2" rtl="0">
              <a:spcBef>
                <a:spcPts val="0"/>
              </a:spcBef>
              <a:spcAft>
                <a:spcPts val="0"/>
              </a:spcAft>
              <a:buSzPts val="1000"/>
              <a:buNone/>
              <a:defRPr sz="1000" b="1"/>
            </a:lvl3pPr>
            <a:lvl4pPr lvl="3" rtl="0">
              <a:spcBef>
                <a:spcPts val="0"/>
              </a:spcBef>
              <a:spcAft>
                <a:spcPts val="0"/>
              </a:spcAft>
              <a:buSzPts val="1000"/>
              <a:buNone/>
              <a:defRPr sz="1000" b="1"/>
            </a:lvl4pPr>
            <a:lvl5pPr lvl="4" rtl="0">
              <a:spcBef>
                <a:spcPts val="0"/>
              </a:spcBef>
              <a:spcAft>
                <a:spcPts val="0"/>
              </a:spcAft>
              <a:buSzPts val="1000"/>
              <a:buNone/>
              <a:defRPr sz="1000" b="1"/>
            </a:lvl5pPr>
            <a:lvl6pPr lvl="5" rtl="0">
              <a:spcBef>
                <a:spcPts val="0"/>
              </a:spcBef>
              <a:spcAft>
                <a:spcPts val="0"/>
              </a:spcAft>
              <a:buSzPts val="1000"/>
              <a:buNone/>
              <a:defRPr sz="1000" b="1"/>
            </a:lvl6pPr>
            <a:lvl7pPr lvl="6" rtl="0">
              <a:spcBef>
                <a:spcPts val="0"/>
              </a:spcBef>
              <a:spcAft>
                <a:spcPts val="0"/>
              </a:spcAft>
              <a:buSzPts val="1000"/>
              <a:buNone/>
              <a:defRPr sz="1000" b="1"/>
            </a:lvl7pPr>
            <a:lvl8pPr lvl="7" rtl="0">
              <a:spcBef>
                <a:spcPts val="0"/>
              </a:spcBef>
              <a:spcAft>
                <a:spcPts val="0"/>
              </a:spcAft>
              <a:buSzPts val="1000"/>
              <a:buNone/>
              <a:defRPr sz="1000" b="1"/>
            </a:lvl8pPr>
            <a:lvl9pPr lvl="8" rtl="0">
              <a:spcBef>
                <a:spcPts val="0"/>
              </a:spcBef>
              <a:spcAft>
                <a:spcPts val="0"/>
              </a:spcAft>
              <a:buSzPts val="1000"/>
              <a:buNone/>
              <a:defRPr sz="1000" b="1"/>
            </a:lvl9pPr>
          </a:lstStyle>
          <a:p>
            <a:endParaRPr/>
          </a:p>
        </p:txBody>
      </p:sp>
      <p:sp>
        <p:nvSpPr>
          <p:cNvPr id="672" name="Google Shape;672;p27"/>
          <p:cNvSpPr txBox="1">
            <a:spLocks noGrp="1"/>
          </p:cNvSpPr>
          <p:nvPr>
            <p:ph type="subTitle" idx="6"/>
          </p:nvPr>
        </p:nvSpPr>
        <p:spPr>
          <a:xfrm>
            <a:off x="720750" y="2450042"/>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dk1"/>
              </a:buClr>
              <a:buSzPts val="1200"/>
              <a:buNone/>
              <a:defRPr sz="1200">
                <a:solidFill>
                  <a:schemeClr val="dk1"/>
                </a:solidFill>
              </a:defRPr>
            </a:lvl1pPr>
            <a:lvl2pPr lvl="1" rtl="0">
              <a:spcBef>
                <a:spcPts val="0"/>
              </a:spcBef>
              <a:spcAft>
                <a:spcPts val="0"/>
              </a:spcAft>
              <a:buClr>
                <a:schemeClr val="dk1"/>
              </a:buClr>
              <a:buSzPts val="1000"/>
              <a:buNone/>
              <a:defRPr sz="1000">
                <a:solidFill>
                  <a:schemeClr val="dk1"/>
                </a:solidFill>
              </a:defRPr>
            </a:lvl2pPr>
            <a:lvl3pPr lvl="2" rtl="0">
              <a:spcBef>
                <a:spcPts val="0"/>
              </a:spcBef>
              <a:spcAft>
                <a:spcPts val="0"/>
              </a:spcAft>
              <a:buClr>
                <a:schemeClr val="dk1"/>
              </a:buClr>
              <a:buSzPts val="1000"/>
              <a:buNone/>
              <a:defRPr sz="1000">
                <a:solidFill>
                  <a:schemeClr val="dk1"/>
                </a:solidFill>
              </a:defRPr>
            </a:lvl3pPr>
            <a:lvl4pPr lvl="3" rtl="0">
              <a:spcBef>
                <a:spcPts val="0"/>
              </a:spcBef>
              <a:spcAft>
                <a:spcPts val="0"/>
              </a:spcAft>
              <a:buClr>
                <a:schemeClr val="dk1"/>
              </a:buClr>
              <a:buSzPts val="1000"/>
              <a:buNone/>
              <a:defRPr sz="1000">
                <a:solidFill>
                  <a:schemeClr val="dk1"/>
                </a:solidFill>
              </a:defRPr>
            </a:lvl4pPr>
            <a:lvl5pPr lvl="4" rtl="0">
              <a:spcBef>
                <a:spcPts val="0"/>
              </a:spcBef>
              <a:spcAft>
                <a:spcPts val="0"/>
              </a:spcAft>
              <a:buClr>
                <a:schemeClr val="dk1"/>
              </a:buClr>
              <a:buSzPts val="1000"/>
              <a:buNone/>
              <a:defRPr sz="1000">
                <a:solidFill>
                  <a:schemeClr val="dk1"/>
                </a:solidFill>
              </a:defRPr>
            </a:lvl5pPr>
            <a:lvl6pPr lvl="5" rtl="0">
              <a:spcBef>
                <a:spcPts val="0"/>
              </a:spcBef>
              <a:spcAft>
                <a:spcPts val="0"/>
              </a:spcAft>
              <a:buClr>
                <a:schemeClr val="dk1"/>
              </a:buClr>
              <a:buSzPts val="1000"/>
              <a:buNone/>
              <a:defRPr sz="1000">
                <a:solidFill>
                  <a:schemeClr val="dk1"/>
                </a:solidFill>
              </a:defRPr>
            </a:lvl6pPr>
            <a:lvl7pPr lvl="6" rtl="0">
              <a:spcBef>
                <a:spcPts val="0"/>
              </a:spcBef>
              <a:spcAft>
                <a:spcPts val="0"/>
              </a:spcAft>
              <a:buClr>
                <a:schemeClr val="dk1"/>
              </a:buClr>
              <a:buSzPts val="1000"/>
              <a:buNone/>
              <a:defRPr sz="1000">
                <a:solidFill>
                  <a:schemeClr val="dk1"/>
                </a:solidFill>
              </a:defRPr>
            </a:lvl7pPr>
            <a:lvl8pPr lvl="7" rtl="0">
              <a:spcBef>
                <a:spcPts val="0"/>
              </a:spcBef>
              <a:spcAft>
                <a:spcPts val="0"/>
              </a:spcAft>
              <a:buClr>
                <a:schemeClr val="dk1"/>
              </a:buClr>
              <a:buSzPts val="1000"/>
              <a:buNone/>
              <a:defRPr sz="1000">
                <a:solidFill>
                  <a:schemeClr val="dk1"/>
                </a:solidFill>
              </a:defRPr>
            </a:lvl8pPr>
            <a:lvl9pPr lvl="8" rtl="0">
              <a:spcBef>
                <a:spcPts val="0"/>
              </a:spcBef>
              <a:spcAft>
                <a:spcPts val="0"/>
              </a:spcAft>
              <a:buClr>
                <a:schemeClr val="dk1"/>
              </a:buClr>
              <a:buSzPts val="1000"/>
              <a:buNone/>
              <a:defRPr sz="1000">
                <a:solidFill>
                  <a:schemeClr val="dk1"/>
                </a:solidFill>
              </a:defRPr>
            </a:lvl9pPr>
          </a:lstStyle>
          <a:p>
            <a:endParaRPr/>
          </a:p>
        </p:txBody>
      </p:sp>
      <p:sp>
        <p:nvSpPr>
          <p:cNvPr id="673" name="Google Shape;673;p27"/>
          <p:cNvSpPr txBox="1">
            <a:spLocks noGrp="1"/>
          </p:cNvSpPr>
          <p:nvPr>
            <p:ph type="subTitle" idx="7"/>
          </p:nvPr>
        </p:nvSpPr>
        <p:spPr>
          <a:xfrm>
            <a:off x="720750" y="217170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dk1"/>
              </a:buClr>
              <a:buSzPts val="1400"/>
              <a:buNone/>
              <a:defRPr b="1">
                <a:solidFill>
                  <a:schemeClr val="dk1"/>
                </a:solidFill>
              </a:defRPr>
            </a:lvl1pPr>
            <a:lvl2pPr lvl="1" algn="ctr" rtl="0">
              <a:spcBef>
                <a:spcPts val="0"/>
              </a:spcBef>
              <a:spcAft>
                <a:spcPts val="0"/>
              </a:spcAft>
              <a:buClr>
                <a:schemeClr val="dk1"/>
              </a:buClr>
              <a:buSzPts val="1000"/>
              <a:buNone/>
              <a:defRPr sz="1000" b="1">
                <a:solidFill>
                  <a:schemeClr val="dk1"/>
                </a:solidFill>
              </a:defRPr>
            </a:lvl2pPr>
            <a:lvl3pPr lvl="2" algn="ctr" rtl="0">
              <a:spcBef>
                <a:spcPts val="0"/>
              </a:spcBef>
              <a:spcAft>
                <a:spcPts val="0"/>
              </a:spcAft>
              <a:buClr>
                <a:schemeClr val="dk1"/>
              </a:buClr>
              <a:buSzPts val="1000"/>
              <a:buNone/>
              <a:defRPr sz="1000" b="1">
                <a:solidFill>
                  <a:schemeClr val="dk1"/>
                </a:solidFill>
              </a:defRPr>
            </a:lvl3pPr>
            <a:lvl4pPr lvl="3" algn="ctr" rtl="0">
              <a:spcBef>
                <a:spcPts val="0"/>
              </a:spcBef>
              <a:spcAft>
                <a:spcPts val="0"/>
              </a:spcAft>
              <a:buClr>
                <a:schemeClr val="dk1"/>
              </a:buClr>
              <a:buSzPts val="1000"/>
              <a:buNone/>
              <a:defRPr sz="1000" b="1">
                <a:solidFill>
                  <a:schemeClr val="dk1"/>
                </a:solidFill>
              </a:defRPr>
            </a:lvl4pPr>
            <a:lvl5pPr lvl="4" algn="ctr" rtl="0">
              <a:spcBef>
                <a:spcPts val="0"/>
              </a:spcBef>
              <a:spcAft>
                <a:spcPts val="0"/>
              </a:spcAft>
              <a:buClr>
                <a:schemeClr val="dk1"/>
              </a:buClr>
              <a:buSzPts val="1000"/>
              <a:buNone/>
              <a:defRPr sz="1000" b="1">
                <a:solidFill>
                  <a:schemeClr val="dk1"/>
                </a:solidFill>
              </a:defRPr>
            </a:lvl5pPr>
            <a:lvl6pPr lvl="5" algn="ctr" rtl="0">
              <a:spcBef>
                <a:spcPts val="0"/>
              </a:spcBef>
              <a:spcAft>
                <a:spcPts val="0"/>
              </a:spcAft>
              <a:buClr>
                <a:schemeClr val="dk1"/>
              </a:buClr>
              <a:buSzPts val="1000"/>
              <a:buNone/>
              <a:defRPr sz="1000" b="1">
                <a:solidFill>
                  <a:schemeClr val="dk1"/>
                </a:solidFill>
              </a:defRPr>
            </a:lvl6pPr>
            <a:lvl7pPr lvl="6" algn="ctr" rtl="0">
              <a:spcBef>
                <a:spcPts val="0"/>
              </a:spcBef>
              <a:spcAft>
                <a:spcPts val="0"/>
              </a:spcAft>
              <a:buClr>
                <a:schemeClr val="dk1"/>
              </a:buClr>
              <a:buSzPts val="1000"/>
              <a:buNone/>
              <a:defRPr sz="1000" b="1">
                <a:solidFill>
                  <a:schemeClr val="dk1"/>
                </a:solidFill>
              </a:defRPr>
            </a:lvl7pPr>
            <a:lvl8pPr lvl="7" algn="ctr" rtl="0">
              <a:spcBef>
                <a:spcPts val="0"/>
              </a:spcBef>
              <a:spcAft>
                <a:spcPts val="0"/>
              </a:spcAft>
              <a:buClr>
                <a:schemeClr val="dk1"/>
              </a:buClr>
              <a:buSzPts val="1000"/>
              <a:buNone/>
              <a:defRPr sz="1000" b="1">
                <a:solidFill>
                  <a:schemeClr val="dk1"/>
                </a:solidFill>
              </a:defRPr>
            </a:lvl8pPr>
            <a:lvl9pPr lvl="8" algn="ctr" rtl="0">
              <a:spcBef>
                <a:spcPts val="0"/>
              </a:spcBef>
              <a:spcAft>
                <a:spcPts val="0"/>
              </a:spcAft>
              <a:buClr>
                <a:schemeClr val="dk1"/>
              </a:buClr>
              <a:buSzPts val="1000"/>
              <a:buNone/>
              <a:defRPr sz="1000" b="1">
                <a:solidFill>
                  <a:schemeClr val="dk1"/>
                </a:solidFill>
              </a:defRPr>
            </a:lvl9pPr>
          </a:lstStyle>
          <a:p>
            <a:endParaRPr/>
          </a:p>
        </p:txBody>
      </p:sp>
      <p:sp>
        <p:nvSpPr>
          <p:cNvPr id="674" name="Google Shape;674;p27"/>
          <p:cNvSpPr>
            <a:spLocks noGrp="1"/>
          </p:cNvSpPr>
          <p:nvPr>
            <p:ph type="pic" idx="8"/>
          </p:nvPr>
        </p:nvSpPr>
        <p:spPr>
          <a:xfrm>
            <a:off x="890705" y="674850"/>
            <a:ext cx="1188600" cy="1188600"/>
          </a:xfrm>
          <a:prstGeom prst="ellipse">
            <a:avLst/>
          </a:prstGeom>
          <a:noFill/>
          <a:ln w="19050" cap="flat" cmpd="sng">
            <a:solidFill>
              <a:schemeClr val="dk1"/>
            </a:solidFill>
            <a:prstDash val="solid"/>
            <a:round/>
            <a:headEnd type="none" w="sm" len="sm"/>
            <a:tailEnd type="none" w="sm" len="sm"/>
          </a:ln>
        </p:spPr>
      </p:sp>
      <p:pic>
        <p:nvPicPr>
          <p:cNvPr id="675" name="Google Shape;675;p27"/>
          <p:cNvPicPr preferRelativeResize="0"/>
          <p:nvPr/>
        </p:nvPicPr>
        <p:blipFill>
          <a:blip r:embed="rId2">
            <a:alphaModFix/>
          </a:blip>
          <a:stretch>
            <a:fillRect/>
          </a:stretch>
        </p:blipFill>
        <p:spPr>
          <a:xfrm>
            <a:off x="0" y="5108251"/>
            <a:ext cx="9144000" cy="38100"/>
          </a:xfrm>
          <a:prstGeom prst="rect">
            <a:avLst/>
          </a:prstGeom>
          <a:noFill/>
          <a:ln>
            <a:noFill/>
          </a:ln>
        </p:spPr>
      </p:pic>
    </p:spTree>
  </p:cSld>
  <p:clrMapOvr>
    <a:masterClrMapping/>
  </p:clrMapOvr>
  <p:extLst>
    <p:ext uri="{DCECCB84-F9BA-43D5-87BE-67443E8EF086}">
      <p15:sldGuideLst xmlns:p15="http://schemas.microsoft.com/office/powerpoint/2012/main">
        <p15:guide id="1" pos="259">
          <p15:clr>
            <a:srgbClr val="FA7B17"/>
          </p15:clr>
        </p15:guide>
        <p15:guide id="2" pos="5501">
          <p15:clr>
            <a:srgbClr val="FA7B17"/>
          </p15:clr>
        </p15:guide>
        <p15:guide id="3" orient="horz" pos="3068">
          <p15:clr>
            <a:srgbClr val="FA7B17"/>
          </p15:clr>
        </p15:guide>
        <p15:guide id="4" orient="horz" pos="170">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Quote">
  <p:cSld name="Title Only 1_1_1">
    <p:spTree>
      <p:nvGrpSpPr>
        <p:cNvPr id="1" name="Shape 676"/>
        <p:cNvGrpSpPr/>
        <p:nvPr/>
      </p:nvGrpSpPr>
      <p:grpSpPr>
        <a:xfrm>
          <a:off x="0" y="0"/>
          <a:ext cx="0" cy="0"/>
          <a:chOff x="0" y="0"/>
          <a:chExt cx="0" cy="0"/>
        </a:xfrm>
      </p:grpSpPr>
      <p:sp>
        <p:nvSpPr>
          <p:cNvPr id="677" name="Google Shape;677;p28"/>
          <p:cNvSpPr/>
          <p:nvPr/>
        </p:nvSpPr>
        <p:spPr>
          <a:xfrm flipH="1">
            <a:off x="294" y="2254991"/>
            <a:ext cx="2888706" cy="2888509"/>
          </a:xfrm>
          <a:custGeom>
            <a:avLst/>
            <a:gdLst/>
            <a:ahLst/>
            <a:cxnLst/>
            <a:rect l="l" t="t" r="r" b="b"/>
            <a:pathLst>
              <a:path w="3826101" h="3851345" extrusionOk="0">
                <a:moveTo>
                  <a:pt x="3826101" y="0"/>
                </a:moveTo>
                <a:lnTo>
                  <a:pt x="3826101" y="584257"/>
                </a:lnTo>
                <a:lnTo>
                  <a:pt x="3672624" y="588138"/>
                </a:lnTo>
                <a:cubicBezTo>
                  <a:pt x="1952295" y="675341"/>
                  <a:pt x="584255" y="2097818"/>
                  <a:pt x="584255" y="3839818"/>
                </a:cubicBezTo>
                <a:lnTo>
                  <a:pt x="584819" y="3851345"/>
                </a:lnTo>
                <a:lnTo>
                  <a:pt x="564" y="3851345"/>
                </a:lnTo>
                <a:lnTo>
                  <a:pt x="0" y="3839817"/>
                </a:lnTo>
                <a:cubicBezTo>
                  <a:pt x="0" y="1785226"/>
                  <a:pt x="1613526" y="107493"/>
                  <a:pt x="3642558" y="4641"/>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678" name="Google Shape;678;p28"/>
          <p:cNvSpPr/>
          <p:nvPr/>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a:solidFill>
                  <a:schemeClr val="lt1"/>
                </a:solidFill>
                <a:latin typeface="Calibri"/>
                <a:ea typeface="Calibri"/>
                <a:cs typeface="Calibri"/>
                <a:sym typeface="Calibri"/>
              </a:rPr>
              <a:t>‹#›</a:t>
            </a:fld>
            <a:endParaRPr sz="700">
              <a:solidFill>
                <a:schemeClr val="lt1"/>
              </a:solidFill>
              <a:latin typeface="Calibri"/>
              <a:ea typeface="Calibri"/>
              <a:cs typeface="Calibri"/>
              <a:sym typeface="Calibri"/>
            </a:endParaRPr>
          </a:p>
        </p:txBody>
      </p:sp>
      <p:sp>
        <p:nvSpPr>
          <p:cNvPr id="679" name="Google Shape;679;p28"/>
          <p:cNvSpPr txBox="1"/>
          <p:nvPr/>
        </p:nvSpPr>
        <p:spPr>
          <a:xfrm>
            <a:off x="2657759" y="880562"/>
            <a:ext cx="484500" cy="11082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sz="7200">
                <a:solidFill>
                  <a:schemeClr val="lt1"/>
                </a:solidFill>
                <a:latin typeface="Calibri"/>
                <a:ea typeface="Calibri"/>
                <a:cs typeface="Calibri"/>
                <a:sym typeface="Calibri"/>
              </a:rPr>
              <a:t>“</a:t>
            </a:r>
            <a:endParaRPr sz="7200">
              <a:solidFill>
                <a:schemeClr val="lt1"/>
              </a:solidFill>
              <a:latin typeface="Calibri"/>
              <a:ea typeface="Calibri"/>
              <a:cs typeface="Calibri"/>
              <a:sym typeface="Calibri"/>
            </a:endParaRPr>
          </a:p>
        </p:txBody>
      </p:sp>
      <p:sp>
        <p:nvSpPr>
          <p:cNvPr id="680" name="Google Shape;680;p28"/>
          <p:cNvSpPr txBox="1">
            <a:spLocks noGrp="1"/>
          </p:cNvSpPr>
          <p:nvPr>
            <p:ph type="subTitle" idx="1"/>
          </p:nvPr>
        </p:nvSpPr>
        <p:spPr>
          <a:xfrm>
            <a:off x="5760879" y="2864425"/>
            <a:ext cx="2349600" cy="260400"/>
          </a:xfrm>
          <a:prstGeom prst="rect">
            <a:avLst/>
          </a:prstGeom>
        </p:spPr>
        <p:txBody>
          <a:bodyPr spcFirstLastPara="1" wrap="square" lIns="0" tIns="0" rIns="0" bIns="0" anchor="t" anchorCtr="0">
            <a:noAutofit/>
          </a:bodyPr>
          <a:lstStyle>
            <a:lvl1pPr lvl="0" algn="r" rtl="0">
              <a:spcBef>
                <a:spcPts val="0"/>
              </a:spcBef>
              <a:spcAft>
                <a:spcPts val="0"/>
              </a:spcAft>
              <a:buClr>
                <a:schemeClr val="accent1"/>
              </a:buClr>
              <a:buSzPts val="1200"/>
              <a:buNone/>
              <a:defRPr sz="1200" b="1">
                <a:solidFill>
                  <a:schemeClr val="accent1"/>
                </a:solidFill>
              </a:defRPr>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a:endParaRPr/>
          </a:p>
        </p:txBody>
      </p:sp>
      <p:sp>
        <p:nvSpPr>
          <p:cNvPr id="681" name="Google Shape;681;p28"/>
          <p:cNvSpPr txBox="1">
            <a:spLocks noGrp="1"/>
          </p:cNvSpPr>
          <p:nvPr>
            <p:ph type="subTitle" idx="2"/>
          </p:nvPr>
        </p:nvSpPr>
        <p:spPr>
          <a:xfrm>
            <a:off x="3199700" y="1286450"/>
            <a:ext cx="5029200" cy="1112100"/>
          </a:xfrm>
          <a:prstGeom prst="rect">
            <a:avLst/>
          </a:prstGeom>
          <a:noFill/>
        </p:spPr>
        <p:txBody>
          <a:bodyPr spcFirstLastPara="1" wrap="square" lIns="0" tIns="0" rIns="0" bIns="0" anchor="t" anchorCtr="0">
            <a:noAutofit/>
          </a:bodyPr>
          <a:lstStyle>
            <a:lvl1pPr lvl="0" rtl="0">
              <a:lnSpc>
                <a:spcPct val="115000"/>
              </a:lnSpc>
              <a:spcBef>
                <a:spcPts val="0"/>
              </a:spcBef>
              <a:spcAft>
                <a:spcPts val="0"/>
              </a:spcAft>
              <a:buSzPts val="1200"/>
              <a:buNone/>
              <a:defRPr sz="1200"/>
            </a:lvl1pPr>
            <a:lvl2pPr lvl="1" rtl="0">
              <a:lnSpc>
                <a:spcPct val="115000"/>
              </a:lnSpc>
              <a:spcBef>
                <a:spcPts val="0"/>
              </a:spcBef>
              <a:spcAft>
                <a:spcPts val="0"/>
              </a:spcAft>
              <a:buSzPts val="1000"/>
              <a:buNone/>
              <a:defRPr sz="1000" b="1"/>
            </a:lvl2pPr>
            <a:lvl3pPr lvl="2" rtl="0">
              <a:lnSpc>
                <a:spcPct val="115000"/>
              </a:lnSpc>
              <a:spcBef>
                <a:spcPts val="0"/>
              </a:spcBef>
              <a:spcAft>
                <a:spcPts val="0"/>
              </a:spcAft>
              <a:buSzPts val="1000"/>
              <a:buNone/>
              <a:defRPr sz="1000" b="1"/>
            </a:lvl3pPr>
            <a:lvl4pPr lvl="3" rtl="0">
              <a:lnSpc>
                <a:spcPct val="115000"/>
              </a:lnSpc>
              <a:spcBef>
                <a:spcPts val="0"/>
              </a:spcBef>
              <a:spcAft>
                <a:spcPts val="0"/>
              </a:spcAft>
              <a:buSzPts val="1000"/>
              <a:buNone/>
              <a:defRPr sz="1000" b="1"/>
            </a:lvl4pPr>
            <a:lvl5pPr lvl="4" rtl="0">
              <a:lnSpc>
                <a:spcPct val="115000"/>
              </a:lnSpc>
              <a:spcBef>
                <a:spcPts val="0"/>
              </a:spcBef>
              <a:spcAft>
                <a:spcPts val="0"/>
              </a:spcAft>
              <a:buSzPts val="1000"/>
              <a:buNone/>
              <a:defRPr sz="1000" b="1"/>
            </a:lvl5pPr>
            <a:lvl6pPr lvl="5" rtl="0">
              <a:lnSpc>
                <a:spcPct val="115000"/>
              </a:lnSpc>
              <a:spcBef>
                <a:spcPts val="0"/>
              </a:spcBef>
              <a:spcAft>
                <a:spcPts val="0"/>
              </a:spcAft>
              <a:buSzPts val="1000"/>
              <a:buNone/>
              <a:defRPr sz="1000" b="1"/>
            </a:lvl6pPr>
            <a:lvl7pPr lvl="6" rtl="0">
              <a:lnSpc>
                <a:spcPct val="115000"/>
              </a:lnSpc>
              <a:spcBef>
                <a:spcPts val="0"/>
              </a:spcBef>
              <a:spcAft>
                <a:spcPts val="0"/>
              </a:spcAft>
              <a:buSzPts val="1000"/>
              <a:buNone/>
              <a:defRPr sz="1000" b="1"/>
            </a:lvl7pPr>
            <a:lvl8pPr lvl="7" rtl="0">
              <a:lnSpc>
                <a:spcPct val="115000"/>
              </a:lnSpc>
              <a:spcBef>
                <a:spcPts val="0"/>
              </a:spcBef>
              <a:spcAft>
                <a:spcPts val="0"/>
              </a:spcAft>
              <a:buSzPts val="1000"/>
              <a:buNone/>
              <a:defRPr sz="1000" b="1"/>
            </a:lvl8pPr>
            <a:lvl9pPr lvl="8" rtl="0">
              <a:lnSpc>
                <a:spcPct val="115000"/>
              </a:lnSpc>
              <a:spcBef>
                <a:spcPts val="0"/>
              </a:spcBef>
              <a:spcAft>
                <a:spcPts val="0"/>
              </a:spcAft>
              <a:buSzPts val="1000"/>
              <a:buNone/>
              <a:defRPr sz="1000" b="1"/>
            </a:lvl9pPr>
          </a:lstStyle>
          <a:p>
            <a:endParaRPr/>
          </a:p>
        </p:txBody>
      </p:sp>
      <p:pic>
        <p:nvPicPr>
          <p:cNvPr id="682" name="Google Shape;682;p28"/>
          <p:cNvPicPr preferRelativeResize="0"/>
          <p:nvPr/>
        </p:nvPicPr>
        <p:blipFill>
          <a:blip r:embed="rId2">
            <a:alphaModFix/>
          </a:blip>
          <a:stretch>
            <a:fillRect/>
          </a:stretch>
        </p:blipFill>
        <p:spPr>
          <a:xfrm>
            <a:off x="0" y="5108251"/>
            <a:ext cx="9144000" cy="381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070">
          <p15:clr>
            <a:srgbClr val="FA7B17"/>
          </p15:clr>
        </p15:guide>
        <p15:guide id="2" orient="horz" pos="235">
          <p15:clr>
            <a:srgbClr val="FA7B17"/>
          </p15:clr>
        </p15:guide>
        <p15:guide id="3" pos="259">
          <p15:clr>
            <a:srgbClr val="FA7B17"/>
          </p15:clr>
        </p15:guide>
        <p15:guide id="4" pos="5501">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 and Description">
  <p:cSld name="Title Only with subtitle _1_1_1_1">
    <p:spTree>
      <p:nvGrpSpPr>
        <p:cNvPr id="1" name="Shape 683"/>
        <p:cNvGrpSpPr/>
        <p:nvPr/>
      </p:nvGrpSpPr>
      <p:grpSpPr>
        <a:xfrm>
          <a:off x="0" y="0"/>
          <a:ext cx="0" cy="0"/>
          <a:chOff x="0" y="0"/>
          <a:chExt cx="0" cy="0"/>
        </a:xfrm>
      </p:grpSpPr>
      <p:sp>
        <p:nvSpPr>
          <p:cNvPr id="684" name="Google Shape;684;p29"/>
          <p:cNvSpPr/>
          <p:nvPr/>
        </p:nvSpPr>
        <p:spPr>
          <a:xfrm>
            <a:off x="0" y="0"/>
            <a:ext cx="45441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685" name="Google Shape;685;p29"/>
          <p:cNvSpPr/>
          <p:nvPr/>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a:solidFill>
                  <a:schemeClr val="lt1"/>
                </a:solidFill>
                <a:latin typeface="Calibri"/>
                <a:ea typeface="Calibri"/>
                <a:cs typeface="Calibri"/>
                <a:sym typeface="Calibri"/>
              </a:rPr>
              <a:t>‹#›</a:t>
            </a:fld>
            <a:endParaRPr sz="700">
              <a:solidFill>
                <a:schemeClr val="lt1"/>
              </a:solidFill>
              <a:latin typeface="Calibri"/>
              <a:ea typeface="Calibri"/>
              <a:cs typeface="Calibri"/>
              <a:sym typeface="Calibri"/>
            </a:endParaRPr>
          </a:p>
        </p:txBody>
      </p:sp>
      <p:sp>
        <p:nvSpPr>
          <p:cNvPr id="686" name="Google Shape;686;p29"/>
          <p:cNvSpPr/>
          <p:nvPr/>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687" name="Google Shape;687;p29"/>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688" name="Google Shape;688;p29"/>
          <p:cNvSpPr txBox="1">
            <a:spLocks noGrp="1"/>
          </p:cNvSpPr>
          <p:nvPr>
            <p:ph type="title"/>
          </p:nvPr>
        </p:nvSpPr>
        <p:spPr>
          <a:xfrm>
            <a:off x="415625" y="1707750"/>
            <a:ext cx="3663300" cy="17280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accent1"/>
              </a:buClr>
              <a:buSzPts val="2400"/>
              <a:buNone/>
              <a:defRPr sz="2400">
                <a:solidFill>
                  <a:schemeClr val="accent1"/>
                </a:solidFill>
              </a:defRPr>
            </a:lvl2pPr>
            <a:lvl3pPr lvl="2" rtl="0">
              <a:spcBef>
                <a:spcPts val="0"/>
              </a:spcBef>
              <a:spcAft>
                <a:spcPts val="0"/>
              </a:spcAft>
              <a:buClr>
                <a:schemeClr val="accent1"/>
              </a:buClr>
              <a:buSzPts val="2400"/>
              <a:buNone/>
              <a:defRPr sz="2400">
                <a:solidFill>
                  <a:schemeClr val="accent1"/>
                </a:solidFill>
              </a:defRPr>
            </a:lvl3pPr>
            <a:lvl4pPr lvl="3" rtl="0">
              <a:spcBef>
                <a:spcPts val="0"/>
              </a:spcBef>
              <a:spcAft>
                <a:spcPts val="0"/>
              </a:spcAft>
              <a:buClr>
                <a:schemeClr val="accent1"/>
              </a:buClr>
              <a:buSzPts val="2400"/>
              <a:buNone/>
              <a:defRPr sz="2400">
                <a:solidFill>
                  <a:schemeClr val="accent1"/>
                </a:solidFill>
              </a:defRPr>
            </a:lvl4pPr>
            <a:lvl5pPr lvl="4" rtl="0">
              <a:spcBef>
                <a:spcPts val="0"/>
              </a:spcBef>
              <a:spcAft>
                <a:spcPts val="0"/>
              </a:spcAft>
              <a:buClr>
                <a:schemeClr val="accent1"/>
              </a:buClr>
              <a:buSzPts val="2400"/>
              <a:buNone/>
              <a:defRPr sz="2400">
                <a:solidFill>
                  <a:schemeClr val="accent1"/>
                </a:solidFill>
              </a:defRPr>
            </a:lvl5pPr>
            <a:lvl6pPr lvl="5" rtl="0">
              <a:spcBef>
                <a:spcPts val="0"/>
              </a:spcBef>
              <a:spcAft>
                <a:spcPts val="0"/>
              </a:spcAft>
              <a:buClr>
                <a:schemeClr val="accent1"/>
              </a:buClr>
              <a:buSzPts val="2400"/>
              <a:buNone/>
              <a:defRPr sz="2400">
                <a:solidFill>
                  <a:schemeClr val="accent1"/>
                </a:solidFill>
              </a:defRPr>
            </a:lvl6pPr>
            <a:lvl7pPr lvl="6" rtl="0">
              <a:spcBef>
                <a:spcPts val="0"/>
              </a:spcBef>
              <a:spcAft>
                <a:spcPts val="0"/>
              </a:spcAft>
              <a:buClr>
                <a:schemeClr val="accent1"/>
              </a:buClr>
              <a:buSzPts val="2400"/>
              <a:buNone/>
              <a:defRPr sz="2400">
                <a:solidFill>
                  <a:schemeClr val="accent1"/>
                </a:solidFill>
              </a:defRPr>
            </a:lvl7pPr>
            <a:lvl8pPr lvl="7" rtl="0">
              <a:spcBef>
                <a:spcPts val="0"/>
              </a:spcBef>
              <a:spcAft>
                <a:spcPts val="0"/>
              </a:spcAft>
              <a:buClr>
                <a:schemeClr val="accent1"/>
              </a:buClr>
              <a:buSzPts val="2400"/>
              <a:buNone/>
              <a:defRPr sz="2400">
                <a:solidFill>
                  <a:schemeClr val="accent1"/>
                </a:solidFill>
              </a:defRPr>
            </a:lvl8pPr>
            <a:lvl9pPr lvl="8" rtl="0">
              <a:spcBef>
                <a:spcPts val="0"/>
              </a:spcBef>
              <a:spcAft>
                <a:spcPts val="0"/>
              </a:spcAft>
              <a:buClr>
                <a:schemeClr val="accent1"/>
              </a:buClr>
              <a:buSzPts val="2400"/>
              <a:buNone/>
              <a:defRPr sz="2400">
                <a:solidFill>
                  <a:schemeClr val="accent1"/>
                </a:solidFill>
              </a:defRPr>
            </a:lvl9pPr>
          </a:lstStyle>
          <a:p>
            <a:endParaRPr/>
          </a:p>
        </p:txBody>
      </p:sp>
      <p:sp>
        <p:nvSpPr>
          <p:cNvPr id="689" name="Google Shape;689;p29"/>
          <p:cNvSpPr txBox="1">
            <a:spLocks noGrp="1"/>
          </p:cNvSpPr>
          <p:nvPr>
            <p:ph type="subTitle" idx="1"/>
          </p:nvPr>
        </p:nvSpPr>
        <p:spPr>
          <a:xfrm>
            <a:off x="4987875" y="1707750"/>
            <a:ext cx="3744600" cy="17280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690" name="Google Shape;690;p29"/>
          <p:cNvPicPr preferRelativeResize="0"/>
          <p:nvPr/>
        </p:nvPicPr>
        <p:blipFill>
          <a:blip r:embed="rId2">
            <a:alphaModFix/>
          </a:blip>
          <a:stretch>
            <a:fillRect/>
          </a:stretch>
        </p:blipFill>
        <p:spPr>
          <a:xfrm>
            <a:off x="0" y="5108251"/>
            <a:ext cx="9144000" cy="38100"/>
          </a:xfrm>
          <a:prstGeom prst="rect">
            <a:avLst/>
          </a:prstGeom>
          <a:noFill/>
          <a:ln>
            <a:noFill/>
          </a:ln>
        </p:spPr>
      </p:pic>
    </p:spTree>
  </p:cSld>
  <p:clrMapOvr>
    <a:masterClrMapping/>
  </p:clrMapOvr>
  <p:extLst>
    <p:ext uri="{DCECCB84-F9BA-43D5-87BE-67443E8EF086}">
      <p15:sldGuideLst xmlns:p15="http://schemas.microsoft.com/office/powerpoint/2012/main">
        <p15:guide id="1" pos="259">
          <p15:clr>
            <a:srgbClr val="FA7B17"/>
          </p15:clr>
        </p15:guide>
        <p15:guide id="2" pos="5501">
          <p15:clr>
            <a:srgbClr val="FA7B17"/>
          </p15:clr>
        </p15:guide>
        <p15:guide id="3" orient="horz" pos="3068">
          <p15:clr>
            <a:srgbClr val="FA7B17"/>
          </p15:clr>
        </p15:guide>
        <p15:guide id="4" orient="horz" pos="235">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91"/>
        <p:cNvGrpSpPr/>
        <p:nvPr/>
      </p:nvGrpSpPr>
      <p:grpSpPr>
        <a:xfrm>
          <a:off x="0" y="0"/>
          <a:ext cx="0" cy="0"/>
          <a:chOff x="0" y="0"/>
          <a:chExt cx="0" cy="0"/>
        </a:xfrm>
      </p:grpSpPr>
      <p:sp>
        <p:nvSpPr>
          <p:cNvPr id="692" name="Google Shape;692;p30"/>
          <p:cNvSpPr txBox="1">
            <a:spLocks noGrp="1"/>
          </p:cNvSpPr>
          <p:nvPr>
            <p:ph type="ctrTitle"/>
          </p:nvPr>
        </p:nvSpPr>
        <p:spPr>
          <a:xfrm>
            <a:off x="311708" y="744575"/>
            <a:ext cx="8520600" cy="2052600"/>
          </a:xfrm>
          <a:prstGeom prst="rect">
            <a:avLst/>
          </a:prstGeom>
        </p:spPr>
        <p:txBody>
          <a:bodyPr spcFirstLastPara="1" wrap="square" lIns="0" tIns="0" rIns="0" bIns="0"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93" name="Google Shape;693;p3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94" name="Google Shape;694;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hank You">
  <p:cSld name="Title 1_1_1">
    <p:spTree>
      <p:nvGrpSpPr>
        <p:cNvPr id="1" name="Shape 53"/>
        <p:cNvGrpSpPr/>
        <p:nvPr/>
      </p:nvGrpSpPr>
      <p:grpSpPr>
        <a:xfrm>
          <a:off x="0" y="0"/>
          <a:ext cx="0" cy="0"/>
          <a:chOff x="0" y="0"/>
          <a:chExt cx="0" cy="0"/>
        </a:xfrm>
      </p:grpSpPr>
      <p:sp>
        <p:nvSpPr>
          <p:cNvPr id="54" name="Google Shape;54;p5"/>
          <p:cNvSpPr txBox="1">
            <a:spLocks noGrp="1"/>
          </p:cNvSpPr>
          <p:nvPr>
            <p:ph type="title"/>
          </p:nvPr>
        </p:nvSpPr>
        <p:spPr>
          <a:xfrm>
            <a:off x="3396050" y="1066800"/>
            <a:ext cx="4648200" cy="1112100"/>
          </a:xfrm>
          <a:prstGeom prst="rect">
            <a:avLst/>
          </a:prstGeom>
        </p:spPr>
        <p:txBody>
          <a:bodyPr spcFirstLastPara="1" wrap="square" lIns="0" tIns="0" rIns="0" bIns="0" anchor="t" anchorCtr="0">
            <a:normAutofit/>
          </a:bodyPr>
          <a:lstStyle>
            <a:lvl1pPr lvl="0" rtl="0">
              <a:spcBef>
                <a:spcPts val="0"/>
              </a:spcBef>
              <a:spcAft>
                <a:spcPts val="0"/>
              </a:spcAft>
              <a:buClr>
                <a:schemeClr val="lt1"/>
              </a:buClr>
              <a:buSzPts val="6400"/>
              <a:buFont typeface="Poppins"/>
              <a:buNone/>
              <a:defRPr sz="6400">
                <a:solidFill>
                  <a:schemeClr val="lt1"/>
                </a:solidFill>
                <a:latin typeface="Poppins"/>
                <a:ea typeface="Poppins"/>
                <a:cs typeface="Poppins"/>
                <a:sym typeface="Poppins"/>
              </a:defRPr>
            </a:lvl1pPr>
            <a:lvl2pPr lvl="1" rtl="0">
              <a:spcBef>
                <a:spcPts val="0"/>
              </a:spcBef>
              <a:spcAft>
                <a:spcPts val="0"/>
              </a:spcAft>
              <a:buSzPts val="1100"/>
              <a:buNone/>
              <a:defRPr>
                <a:latin typeface="Calibri"/>
                <a:ea typeface="Calibri"/>
                <a:cs typeface="Calibri"/>
                <a:sym typeface="Calibri"/>
              </a:defRPr>
            </a:lvl2pPr>
            <a:lvl3pPr lvl="2" rtl="0">
              <a:spcBef>
                <a:spcPts val="0"/>
              </a:spcBef>
              <a:spcAft>
                <a:spcPts val="0"/>
              </a:spcAft>
              <a:buSzPts val="1100"/>
              <a:buNone/>
              <a:defRPr>
                <a:latin typeface="Calibri"/>
                <a:ea typeface="Calibri"/>
                <a:cs typeface="Calibri"/>
                <a:sym typeface="Calibri"/>
              </a:defRPr>
            </a:lvl3pPr>
            <a:lvl4pPr lvl="3" rtl="0">
              <a:spcBef>
                <a:spcPts val="0"/>
              </a:spcBef>
              <a:spcAft>
                <a:spcPts val="0"/>
              </a:spcAft>
              <a:buSzPts val="1100"/>
              <a:buNone/>
              <a:defRPr>
                <a:latin typeface="Calibri"/>
                <a:ea typeface="Calibri"/>
                <a:cs typeface="Calibri"/>
                <a:sym typeface="Calibri"/>
              </a:defRPr>
            </a:lvl4pPr>
            <a:lvl5pPr lvl="4" rtl="0">
              <a:spcBef>
                <a:spcPts val="0"/>
              </a:spcBef>
              <a:spcAft>
                <a:spcPts val="0"/>
              </a:spcAft>
              <a:buSzPts val="1100"/>
              <a:buNone/>
              <a:defRPr>
                <a:latin typeface="Calibri"/>
                <a:ea typeface="Calibri"/>
                <a:cs typeface="Calibri"/>
                <a:sym typeface="Calibri"/>
              </a:defRPr>
            </a:lvl5pPr>
            <a:lvl6pPr lvl="5" rtl="0">
              <a:spcBef>
                <a:spcPts val="0"/>
              </a:spcBef>
              <a:spcAft>
                <a:spcPts val="0"/>
              </a:spcAft>
              <a:buSzPts val="1100"/>
              <a:buNone/>
              <a:defRPr>
                <a:latin typeface="Calibri"/>
                <a:ea typeface="Calibri"/>
                <a:cs typeface="Calibri"/>
                <a:sym typeface="Calibri"/>
              </a:defRPr>
            </a:lvl6pPr>
            <a:lvl7pPr lvl="6" rtl="0">
              <a:spcBef>
                <a:spcPts val="0"/>
              </a:spcBef>
              <a:spcAft>
                <a:spcPts val="0"/>
              </a:spcAft>
              <a:buSzPts val="1100"/>
              <a:buNone/>
              <a:defRPr>
                <a:latin typeface="Calibri"/>
                <a:ea typeface="Calibri"/>
                <a:cs typeface="Calibri"/>
                <a:sym typeface="Calibri"/>
              </a:defRPr>
            </a:lvl7pPr>
            <a:lvl8pPr lvl="7" rtl="0">
              <a:spcBef>
                <a:spcPts val="0"/>
              </a:spcBef>
              <a:spcAft>
                <a:spcPts val="0"/>
              </a:spcAft>
              <a:buSzPts val="1100"/>
              <a:buNone/>
              <a:defRPr>
                <a:latin typeface="Calibri"/>
                <a:ea typeface="Calibri"/>
                <a:cs typeface="Calibri"/>
                <a:sym typeface="Calibri"/>
              </a:defRPr>
            </a:lvl8pPr>
            <a:lvl9pPr lvl="8" rtl="0">
              <a:spcBef>
                <a:spcPts val="0"/>
              </a:spcBef>
              <a:spcAft>
                <a:spcPts val="0"/>
              </a:spcAft>
              <a:buSzPts val="1100"/>
              <a:buNone/>
              <a:defRPr>
                <a:latin typeface="Calibri"/>
                <a:ea typeface="Calibri"/>
                <a:cs typeface="Calibri"/>
                <a:sym typeface="Calibri"/>
              </a:defRPr>
            </a:lvl9pPr>
          </a:lstStyle>
          <a:p>
            <a:endParaRPr/>
          </a:p>
        </p:txBody>
      </p:sp>
      <p:grpSp>
        <p:nvGrpSpPr>
          <p:cNvPr id="55" name="Google Shape;55;p5"/>
          <p:cNvGrpSpPr/>
          <p:nvPr/>
        </p:nvGrpSpPr>
        <p:grpSpPr>
          <a:xfrm rot="10800000">
            <a:off x="8385726" y="4395376"/>
            <a:ext cx="758283" cy="760876"/>
            <a:chOff x="1" y="1"/>
            <a:chExt cx="758283" cy="760876"/>
          </a:xfrm>
        </p:grpSpPr>
        <p:sp>
          <p:nvSpPr>
            <p:cNvPr id="56" name="Google Shape;56;p5"/>
            <p:cNvSpPr/>
            <p:nvPr/>
          </p:nvSpPr>
          <p:spPr>
            <a:xfrm>
              <a:off x="1" y="1"/>
              <a:ext cx="758283" cy="760876"/>
            </a:xfrm>
            <a:custGeom>
              <a:avLst/>
              <a:gdLst/>
              <a:ahLst/>
              <a:cxnLst/>
              <a:rect l="l" t="t" r="r" b="b"/>
              <a:pathLst>
                <a:path w="1011044" h="1014501" extrusionOk="0">
                  <a:moveTo>
                    <a:pt x="195109" y="993405"/>
                  </a:moveTo>
                  <a:lnTo>
                    <a:pt x="200634" y="994520"/>
                  </a:lnTo>
                  <a:lnTo>
                    <a:pt x="183296" y="997616"/>
                  </a:lnTo>
                  <a:lnTo>
                    <a:pt x="187163" y="995009"/>
                  </a:lnTo>
                  <a:cubicBezTo>
                    <a:pt x="189606" y="993976"/>
                    <a:pt x="192291" y="993405"/>
                    <a:pt x="195109" y="993405"/>
                  </a:cubicBezTo>
                  <a:close/>
                  <a:moveTo>
                    <a:pt x="146332" y="993405"/>
                  </a:moveTo>
                  <a:cubicBezTo>
                    <a:pt x="151969" y="993405"/>
                    <a:pt x="157072" y="995690"/>
                    <a:pt x="160766" y="999383"/>
                  </a:cubicBezTo>
                  <a:lnTo>
                    <a:pt x="161636" y="1001484"/>
                  </a:lnTo>
                  <a:lnTo>
                    <a:pt x="153987" y="1002850"/>
                  </a:lnTo>
                  <a:lnTo>
                    <a:pt x="129155" y="1006006"/>
                  </a:lnTo>
                  <a:lnTo>
                    <a:pt x="131898" y="999383"/>
                  </a:lnTo>
                  <a:cubicBezTo>
                    <a:pt x="135592" y="995690"/>
                    <a:pt x="140695" y="993405"/>
                    <a:pt x="146332" y="993405"/>
                  </a:cubicBezTo>
                  <a:close/>
                  <a:moveTo>
                    <a:pt x="97555" y="993405"/>
                  </a:moveTo>
                  <a:cubicBezTo>
                    <a:pt x="103192" y="993405"/>
                    <a:pt x="108295" y="995690"/>
                    <a:pt x="111989" y="999383"/>
                  </a:cubicBezTo>
                  <a:lnTo>
                    <a:pt x="115453" y="1007747"/>
                  </a:lnTo>
                  <a:lnTo>
                    <a:pt x="103384" y="1009281"/>
                  </a:lnTo>
                  <a:lnTo>
                    <a:pt x="78229" y="1011193"/>
                  </a:lnTo>
                  <a:lnTo>
                    <a:pt x="83121" y="999383"/>
                  </a:lnTo>
                  <a:cubicBezTo>
                    <a:pt x="86815" y="995690"/>
                    <a:pt x="91918" y="993405"/>
                    <a:pt x="97555" y="993405"/>
                  </a:cubicBezTo>
                  <a:close/>
                  <a:moveTo>
                    <a:pt x="48778" y="993405"/>
                  </a:moveTo>
                  <a:cubicBezTo>
                    <a:pt x="54415" y="993405"/>
                    <a:pt x="59518" y="995690"/>
                    <a:pt x="63212" y="999383"/>
                  </a:cubicBezTo>
                  <a:lnTo>
                    <a:pt x="68413" y="1011940"/>
                  </a:lnTo>
                  <a:lnTo>
                    <a:pt x="52033" y="1013185"/>
                  </a:lnTo>
                  <a:lnTo>
                    <a:pt x="28379" y="1013783"/>
                  </a:lnTo>
                  <a:lnTo>
                    <a:pt x="34344" y="999383"/>
                  </a:lnTo>
                  <a:cubicBezTo>
                    <a:pt x="38038" y="995690"/>
                    <a:pt x="43141" y="993405"/>
                    <a:pt x="48778" y="993405"/>
                  </a:cubicBezTo>
                  <a:close/>
                  <a:moveTo>
                    <a:pt x="2" y="993405"/>
                  </a:moveTo>
                  <a:cubicBezTo>
                    <a:pt x="11275" y="993405"/>
                    <a:pt x="20414" y="1002544"/>
                    <a:pt x="20414" y="1013818"/>
                  </a:cubicBezTo>
                  <a:lnTo>
                    <a:pt x="20344" y="1013987"/>
                  </a:lnTo>
                  <a:lnTo>
                    <a:pt x="0" y="1014501"/>
                  </a:lnTo>
                  <a:lnTo>
                    <a:pt x="0" y="993406"/>
                  </a:lnTo>
                  <a:close/>
                  <a:moveTo>
                    <a:pt x="341440" y="939317"/>
                  </a:moveTo>
                  <a:cubicBezTo>
                    <a:pt x="347077" y="939317"/>
                    <a:pt x="352180" y="941602"/>
                    <a:pt x="355875" y="945296"/>
                  </a:cubicBezTo>
                  <a:lnTo>
                    <a:pt x="357150" y="948375"/>
                  </a:lnTo>
                  <a:lnTo>
                    <a:pt x="321699" y="961350"/>
                  </a:lnTo>
                  <a:lnTo>
                    <a:pt x="321028" y="959730"/>
                  </a:lnTo>
                  <a:cubicBezTo>
                    <a:pt x="321028" y="948456"/>
                    <a:pt x="330166" y="939317"/>
                    <a:pt x="341440" y="939317"/>
                  </a:cubicBezTo>
                  <a:close/>
                  <a:moveTo>
                    <a:pt x="292663" y="939317"/>
                  </a:moveTo>
                  <a:cubicBezTo>
                    <a:pt x="303937" y="939317"/>
                    <a:pt x="313076" y="948456"/>
                    <a:pt x="313076" y="959730"/>
                  </a:cubicBezTo>
                  <a:lnTo>
                    <a:pt x="310744" y="965360"/>
                  </a:lnTo>
                  <a:lnTo>
                    <a:pt x="300683" y="969042"/>
                  </a:lnTo>
                  <a:lnTo>
                    <a:pt x="279538" y="975046"/>
                  </a:lnTo>
                  <a:lnTo>
                    <a:pt x="278229" y="974164"/>
                  </a:lnTo>
                  <a:cubicBezTo>
                    <a:pt x="274535" y="970470"/>
                    <a:pt x="272251" y="965367"/>
                    <a:pt x="272251" y="959730"/>
                  </a:cubicBezTo>
                  <a:cubicBezTo>
                    <a:pt x="272251" y="948456"/>
                    <a:pt x="281389" y="939317"/>
                    <a:pt x="292663" y="939317"/>
                  </a:cubicBezTo>
                  <a:close/>
                  <a:moveTo>
                    <a:pt x="243886" y="939317"/>
                  </a:moveTo>
                  <a:cubicBezTo>
                    <a:pt x="255160" y="939317"/>
                    <a:pt x="264299" y="948456"/>
                    <a:pt x="264299" y="959730"/>
                  </a:cubicBezTo>
                  <a:cubicBezTo>
                    <a:pt x="264299" y="971004"/>
                    <a:pt x="255160" y="980143"/>
                    <a:pt x="243886" y="980143"/>
                  </a:cubicBezTo>
                  <a:cubicBezTo>
                    <a:pt x="232612" y="980143"/>
                    <a:pt x="223473" y="971004"/>
                    <a:pt x="223473" y="959730"/>
                  </a:cubicBezTo>
                  <a:cubicBezTo>
                    <a:pt x="223473" y="948456"/>
                    <a:pt x="232612" y="939317"/>
                    <a:pt x="243886" y="939317"/>
                  </a:cubicBezTo>
                  <a:close/>
                  <a:moveTo>
                    <a:pt x="195109" y="939317"/>
                  </a:moveTo>
                  <a:cubicBezTo>
                    <a:pt x="206383" y="939317"/>
                    <a:pt x="215522" y="948456"/>
                    <a:pt x="215522" y="959730"/>
                  </a:cubicBezTo>
                  <a:cubicBezTo>
                    <a:pt x="215522" y="971004"/>
                    <a:pt x="206383" y="980143"/>
                    <a:pt x="195109" y="980143"/>
                  </a:cubicBezTo>
                  <a:cubicBezTo>
                    <a:pt x="183835" y="980143"/>
                    <a:pt x="174696" y="971004"/>
                    <a:pt x="174696" y="959730"/>
                  </a:cubicBezTo>
                  <a:cubicBezTo>
                    <a:pt x="174696" y="948456"/>
                    <a:pt x="183835" y="939317"/>
                    <a:pt x="195109" y="939317"/>
                  </a:cubicBezTo>
                  <a:close/>
                  <a:moveTo>
                    <a:pt x="146332" y="939317"/>
                  </a:moveTo>
                  <a:cubicBezTo>
                    <a:pt x="157606" y="939317"/>
                    <a:pt x="166745" y="948456"/>
                    <a:pt x="166745" y="959730"/>
                  </a:cubicBezTo>
                  <a:cubicBezTo>
                    <a:pt x="166745" y="971004"/>
                    <a:pt x="157606" y="980143"/>
                    <a:pt x="146332" y="980143"/>
                  </a:cubicBezTo>
                  <a:cubicBezTo>
                    <a:pt x="135058" y="980143"/>
                    <a:pt x="125919" y="971004"/>
                    <a:pt x="125919" y="959730"/>
                  </a:cubicBezTo>
                  <a:cubicBezTo>
                    <a:pt x="125919" y="948456"/>
                    <a:pt x="135058" y="939317"/>
                    <a:pt x="146332" y="939317"/>
                  </a:cubicBezTo>
                  <a:close/>
                  <a:moveTo>
                    <a:pt x="97555" y="939317"/>
                  </a:moveTo>
                  <a:cubicBezTo>
                    <a:pt x="108829" y="939317"/>
                    <a:pt x="117968" y="948456"/>
                    <a:pt x="117968" y="959730"/>
                  </a:cubicBezTo>
                  <a:cubicBezTo>
                    <a:pt x="117968" y="971004"/>
                    <a:pt x="108829" y="980143"/>
                    <a:pt x="97555" y="980143"/>
                  </a:cubicBezTo>
                  <a:cubicBezTo>
                    <a:pt x="86281" y="980143"/>
                    <a:pt x="77142" y="971004"/>
                    <a:pt x="77142" y="959730"/>
                  </a:cubicBezTo>
                  <a:cubicBezTo>
                    <a:pt x="77142" y="948456"/>
                    <a:pt x="86281" y="939317"/>
                    <a:pt x="97555" y="939317"/>
                  </a:cubicBezTo>
                  <a:close/>
                  <a:moveTo>
                    <a:pt x="48778" y="939317"/>
                  </a:moveTo>
                  <a:cubicBezTo>
                    <a:pt x="60052" y="939317"/>
                    <a:pt x="69191" y="948456"/>
                    <a:pt x="69191" y="959730"/>
                  </a:cubicBezTo>
                  <a:cubicBezTo>
                    <a:pt x="69191" y="971004"/>
                    <a:pt x="60052" y="980143"/>
                    <a:pt x="48778" y="980143"/>
                  </a:cubicBezTo>
                  <a:cubicBezTo>
                    <a:pt x="37504" y="980143"/>
                    <a:pt x="28365" y="971004"/>
                    <a:pt x="28365" y="959730"/>
                  </a:cubicBezTo>
                  <a:cubicBezTo>
                    <a:pt x="28365" y="948456"/>
                    <a:pt x="37504" y="939317"/>
                    <a:pt x="48778" y="939317"/>
                  </a:cubicBezTo>
                  <a:close/>
                  <a:moveTo>
                    <a:pt x="2" y="939317"/>
                  </a:moveTo>
                  <a:cubicBezTo>
                    <a:pt x="11275" y="939317"/>
                    <a:pt x="20414" y="948456"/>
                    <a:pt x="20414" y="959730"/>
                  </a:cubicBezTo>
                  <a:cubicBezTo>
                    <a:pt x="20414" y="971004"/>
                    <a:pt x="11275" y="980143"/>
                    <a:pt x="2" y="980143"/>
                  </a:cubicBezTo>
                  <a:lnTo>
                    <a:pt x="0" y="980142"/>
                  </a:lnTo>
                  <a:lnTo>
                    <a:pt x="0" y="939318"/>
                  </a:lnTo>
                  <a:close/>
                  <a:moveTo>
                    <a:pt x="487772" y="885231"/>
                  </a:moveTo>
                  <a:lnTo>
                    <a:pt x="492351" y="886155"/>
                  </a:lnTo>
                  <a:lnTo>
                    <a:pt x="481971" y="892462"/>
                  </a:lnTo>
                  <a:lnTo>
                    <a:pt x="470537" y="897969"/>
                  </a:lnTo>
                  <a:lnTo>
                    <a:pt x="473337" y="891210"/>
                  </a:lnTo>
                  <a:cubicBezTo>
                    <a:pt x="477032" y="887516"/>
                    <a:pt x="482135" y="885231"/>
                    <a:pt x="487772" y="885231"/>
                  </a:cubicBezTo>
                  <a:close/>
                  <a:moveTo>
                    <a:pt x="438994" y="885231"/>
                  </a:moveTo>
                  <a:cubicBezTo>
                    <a:pt x="444631" y="885231"/>
                    <a:pt x="449734" y="887516"/>
                    <a:pt x="453429" y="891210"/>
                  </a:cubicBezTo>
                  <a:lnTo>
                    <a:pt x="458609" y="903716"/>
                  </a:lnTo>
                  <a:lnTo>
                    <a:pt x="424595" y="920101"/>
                  </a:lnTo>
                  <a:lnTo>
                    <a:pt x="424560" y="920078"/>
                  </a:lnTo>
                  <a:cubicBezTo>
                    <a:pt x="420867" y="916384"/>
                    <a:pt x="418582" y="911281"/>
                    <a:pt x="418582" y="905644"/>
                  </a:cubicBezTo>
                  <a:cubicBezTo>
                    <a:pt x="418582" y="894370"/>
                    <a:pt x="427721" y="885231"/>
                    <a:pt x="438994" y="885231"/>
                  </a:cubicBezTo>
                  <a:close/>
                  <a:moveTo>
                    <a:pt x="390217" y="885231"/>
                  </a:moveTo>
                  <a:cubicBezTo>
                    <a:pt x="401491" y="885231"/>
                    <a:pt x="410630" y="894370"/>
                    <a:pt x="410630" y="905644"/>
                  </a:cubicBezTo>
                  <a:cubicBezTo>
                    <a:pt x="410630" y="916917"/>
                    <a:pt x="401491" y="926056"/>
                    <a:pt x="390217" y="926056"/>
                  </a:cubicBezTo>
                  <a:cubicBezTo>
                    <a:pt x="378944" y="926056"/>
                    <a:pt x="369805" y="916917"/>
                    <a:pt x="369805" y="905644"/>
                  </a:cubicBezTo>
                  <a:cubicBezTo>
                    <a:pt x="369805" y="894370"/>
                    <a:pt x="378944" y="885231"/>
                    <a:pt x="390217" y="885231"/>
                  </a:cubicBezTo>
                  <a:close/>
                  <a:moveTo>
                    <a:pt x="341440" y="885231"/>
                  </a:moveTo>
                  <a:cubicBezTo>
                    <a:pt x="352714" y="885231"/>
                    <a:pt x="361853" y="894370"/>
                    <a:pt x="361853" y="905644"/>
                  </a:cubicBezTo>
                  <a:cubicBezTo>
                    <a:pt x="361853" y="916917"/>
                    <a:pt x="352714" y="926056"/>
                    <a:pt x="341440" y="926056"/>
                  </a:cubicBezTo>
                  <a:cubicBezTo>
                    <a:pt x="330166" y="926056"/>
                    <a:pt x="321028" y="916917"/>
                    <a:pt x="321028" y="905644"/>
                  </a:cubicBezTo>
                  <a:cubicBezTo>
                    <a:pt x="321028" y="894370"/>
                    <a:pt x="330166" y="885231"/>
                    <a:pt x="341440" y="885231"/>
                  </a:cubicBezTo>
                  <a:close/>
                  <a:moveTo>
                    <a:pt x="292663" y="885231"/>
                  </a:moveTo>
                  <a:cubicBezTo>
                    <a:pt x="303937" y="885231"/>
                    <a:pt x="313076" y="894370"/>
                    <a:pt x="313076" y="905644"/>
                  </a:cubicBezTo>
                  <a:cubicBezTo>
                    <a:pt x="313076" y="916917"/>
                    <a:pt x="303937" y="926056"/>
                    <a:pt x="292663" y="926056"/>
                  </a:cubicBezTo>
                  <a:cubicBezTo>
                    <a:pt x="281389" y="926056"/>
                    <a:pt x="272251" y="916917"/>
                    <a:pt x="272251" y="905644"/>
                  </a:cubicBezTo>
                  <a:cubicBezTo>
                    <a:pt x="272251" y="894370"/>
                    <a:pt x="281389" y="885231"/>
                    <a:pt x="292663" y="885231"/>
                  </a:cubicBezTo>
                  <a:close/>
                  <a:moveTo>
                    <a:pt x="243886" y="885231"/>
                  </a:moveTo>
                  <a:cubicBezTo>
                    <a:pt x="255160" y="885231"/>
                    <a:pt x="264299" y="894370"/>
                    <a:pt x="264299" y="905644"/>
                  </a:cubicBezTo>
                  <a:cubicBezTo>
                    <a:pt x="264299" y="916917"/>
                    <a:pt x="255160" y="926056"/>
                    <a:pt x="243886" y="926056"/>
                  </a:cubicBezTo>
                  <a:cubicBezTo>
                    <a:pt x="232612" y="926056"/>
                    <a:pt x="223473" y="916917"/>
                    <a:pt x="223473" y="905644"/>
                  </a:cubicBezTo>
                  <a:cubicBezTo>
                    <a:pt x="223473" y="894370"/>
                    <a:pt x="232612" y="885231"/>
                    <a:pt x="243886" y="885231"/>
                  </a:cubicBezTo>
                  <a:close/>
                  <a:moveTo>
                    <a:pt x="195109" y="885231"/>
                  </a:moveTo>
                  <a:cubicBezTo>
                    <a:pt x="206383" y="885231"/>
                    <a:pt x="215522" y="894370"/>
                    <a:pt x="215522" y="905644"/>
                  </a:cubicBezTo>
                  <a:cubicBezTo>
                    <a:pt x="215522" y="916917"/>
                    <a:pt x="206383" y="926056"/>
                    <a:pt x="195109" y="926056"/>
                  </a:cubicBezTo>
                  <a:cubicBezTo>
                    <a:pt x="183835" y="926056"/>
                    <a:pt x="174696" y="916917"/>
                    <a:pt x="174696" y="905644"/>
                  </a:cubicBezTo>
                  <a:cubicBezTo>
                    <a:pt x="174696" y="894370"/>
                    <a:pt x="183835" y="885231"/>
                    <a:pt x="195109" y="885231"/>
                  </a:cubicBezTo>
                  <a:close/>
                  <a:moveTo>
                    <a:pt x="146332" y="885231"/>
                  </a:moveTo>
                  <a:cubicBezTo>
                    <a:pt x="157606" y="885231"/>
                    <a:pt x="166745" y="894370"/>
                    <a:pt x="166745" y="905644"/>
                  </a:cubicBezTo>
                  <a:cubicBezTo>
                    <a:pt x="166745" y="916917"/>
                    <a:pt x="157606" y="926056"/>
                    <a:pt x="146332" y="926056"/>
                  </a:cubicBezTo>
                  <a:cubicBezTo>
                    <a:pt x="135058" y="926056"/>
                    <a:pt x="125919" y="916917"/>
                    <a:pt x="125919" y="905644"/>
                  </a:cubicBezTo>
                  <a:cubicBezTo>
                    <a:pt x="125919" y="894370"/>
                    <a:pt x="135058" y="885231"/>
                    <a:pt x="146332" y="885231"/>
                  </a:cubicBezTo>
                  <a:close/>
                  <a:moveTo>
                    <a:pt x="97555" y="885231"/>
                  </a:moveTo>
                  <a:cubicBezTo>
                    <a:pt x="108829" y="885231"/>
                    <a:pt x="117968" y="894370"/>
                    <a:pt x="117968" y="905644"/>
                  </a:cubicBezTo>
                  <a:cubicBezTo>
                    <a:pt x="117968" y="916917"/>
                    <a:pt x="108829" y="926056"/>
                    <a:pt x="97555" y="926056"/>
                  </a:cubicBezTo>
                  <a:cubicBezTo>
                    <a:pt x="86281" y="926056"/>
                    <a:pt x="77142" y="916917"/>
                    <a:pt x="77142" y="905644"/>
                  </a:cubicBezTo>
                  <a:cubicBezTo>
                    <a:pt x="77142" y="894370"/>
                    <a:pt x="86281" y="885231"/>
                    <a:pt x="97555" y="885231"/>
                  </a:cubicBezTo>
                  <a:close/>
                  <a:moveTo>
                    <a:pt x="48778" y="885231"/>
                  </a:moveTo>
                  <a:cubicBezTo>
                    <a:pt x="60052" y="885231"/>
                    <a:pt x="69191" y="894370"/>
                    <a:pt x="69191" y="905644"/>
                  </a:cubicBezTo>
                  <a:cubicBezTo>
                    <a:pt x="69191" y="916917"/>
                    <a:pt x="60052" y="926056"/>
                    <a:pt x="48778" y="926056"/>
                  </a:cubicBezTo>
                  <a:cubicBezTo>
                    <a:pt x="37504" y="926056"/>
                    <a:pt x="28365" y="916917"/>
                    <a:pt x="28365" y="905644"/>
                  </a:cubicBezTo>
                  <a:cubicBezTo>
                    <a:pt x="28365" y="894370"/>
                    <a:pt x="37504" y="885231"/>
                    <a:pt x="48778" y="885231"/>
                  </a:cubicBezTo>
                  <a:close/>
                  <a:moveTo>
                    <a:pt x="2" y="885231"/>
                  </a:moveTo>
                  <a:cubicBezTo>
                    <a:pt x="11275" y="885231"/>
                    <a:pt x="20414" y="894370"/>
                    <a:pt x="20414" y="905644"/>
                  </a:cubicBezTo>
                  <a:cubicBezTo>
                    <a:pt x="20414" y="916917"/>
                    <a:pt x="11275" y="926056"/>
                    <a:pt x="2" y="926056"/>
                  </a:cubicBezTo>
                  <a:lnTo>
                    <a:pt x="0" y="926055"/>
                  </a:lnTo>
                  <a:lnTo>
                    <a:pt x="0" y="885232"/>
                  </a:lnTo>
                  <a:close/>
                  <a:moveTo>
                    <a:pt x="577493" y="832726"/>
                  </a:moveTo>
                  <a:lnTo>
                    <a:pt x="570568" y="837904"/>
                  </a:lnTo>
                  <a:lnTo>
                    <a:pt x="570892" y="837123"/>
                  </a:lnTo>
                  <a:cubicBezTo>
                    <a:pt x="572738" y="835276"/>
                    <a:pt x="574938" y="833782"/>
                    <a:pt x="577380" y="832749"/>
                  </a:cubicBezTo>
                  <a:close/>
                  <a:moveTo>
                    <a:pt x="536549" y="831145"/>
                  </a:moveTo>
                  <a:cubicBezTo>
                    <a:pt x="542186" y="831145"/>
                    <a:pt x="547289" y="833430"/>
                    <a:pt x="550983" y="837123"/>
                  </a:cubicBezTo>
                  <a:lnTo>
                    <a:pt x="555421" y="847839"/>
                  </a:lnTo>
                  <a:lnTo>
                    <a:pt x="523739" y="867087"/>
                  </a:lnTo>
                  <a:lnTo>
                    <a:pt x="522114" y="865992"/>
                  </a:lnTo>
                  <a:cubicBezTo>
                    <a:pt x="518421" y="862298"/>
                    <a:pt x="516136" y="857194"/>
                    <a:pt x="516136" y="851558"/>
                  </a:cubicBezTo>
                  <a:cubicBezTo>
                    <a:pt x="516136" y="840284"/>
                    <a:pt x="525275" y="831145"/>
                    <a:pt x="536549" y="831145"/>
                  </a:cubicBezTo>
                  <a:close/>
                  <a:moveTo>
                    <a:pt x="487772" y="831145"/>
                  </a:moveTo>
                  <a:cubicBezTo>
                    <a:pt x="499045" y="831145"/>
                    <a:pt x="508184" y="840284"/>
                    <a:pt x="508184" y="851558"/>
                  </a:cubicBezTo>
                  <a:cubicBezTo>
                    <a:pt x="508184" y="862831"/>
                    <a:pt x="499045" y="871970"/>
                    <a:pt x="487772" y="871970"/>
                  </a:cubicBezTo>
                  <a:cubicBezTo>
                    <a:pt x="476498" y="871970"/>
                    <a:pt x="467359" y="862831"/>
                    <a:pt x="467359" y="851558"/>
                  </a:cubicBezTo>
                  <a:cubicBezTo>
                    <a:pt x="467359" y="840284"/>
                    <a:pt x="476498" y="831145"/>
                    <a:pt x="487772" y="831145"/>
                  </a:cubicBezTo>
                  <a:close/>
                  <a:moveTo>
                    <a:pt x="438994" y="831145"/>
                  </a:moveTo>
                  <a:cubicBezTo>
                    <a:pt x="450268" y="831145"/>
                    <a:pt x="459407" y="840284"/>
                    <a:pt x="459407" y="851558"/>
                  </a:cubicBezTo>
                  <a:cubicBezTo>
                    <a:pt x="459407" y="862831"/>
                    <a:pt x="450268" y="871970"/>
                    <a:pt x="438994" y="871970"/>
                  </a:cubicBezTo>
                  <a:cubicBezTo>
                    <a:pt x="427721" y="871970"/>
                    <a:pt x="418582" y="862831"/>
                    <a:pt x="418582" y="851558"/>
                  </a:cubicBezTo>
                  <a:cubicBezTo>
                    <a:pt x="418582" y="840284"/>
                    <a:pt x="427721" y="831145"/>
                    <a:pt x="438994" y="831145"/>
                  </a:cubicBezTo>
                  <a:close/>
                  <a:moveTo>
                    <a:pt x="390217" y="831145"/>
                  </a:moveTo>
                  <a:cubicBezTo>
                    <a:pt x="401491" y="831145"/>
                    <a:pt x="410630" y="840284"/>
                    <a:pt x="410630" y="851558"/>
                  </a:cubicBezTo>
                  <a:cubicBezTo>
                    <a:pt x="410630" y="862831"/>
                    <a:pt x="401491" y="871970"/>
                    <a:pt x="390217" y="871970"/>
                  </a:cubicBezTo>
                  <a:cubicBezTo>
                    <a:pt x="378944" y="871970"/>
                    <a:pt x="369805" y="862831"/>
                    <a:pt x="369805" y="851558"/>
                  </a:cubicBezTo>
                  <a:cubicBezTo>
                    <a:pt x="369805" y="840284"/>
                    <a:pt x="378944" y="831145"/>
                    <a:pt x="390217" y="831145"/>
                  </a:cubicBezTo>
                  <a:close/>
                  <a:moveTo>
                    <a:pt x="341440" y="831145"/>
                  </a:moveTo>
                  <a:cubicBezTo>
                    <a:pt x="352714" y="831145"/>
                    <a:pt x="361853" y="840284"/>
                    <a:pt x="361853" y="851558"/>
                  </a:cubicBezTo>
                  <a:cubicBezTo>
                    <a:pt x="361853" y="862831"/>
                    <a:pt x="352714" y="871970"/>
                    <a:pt x="341440" y="871970"/>
                  </a:cubicBezTo>
                  <a:cubicBezTo>
                    <a:pt x="330166" y="871970"/>
                    <a:pt x="321028" y="862831"/>
                    <a:pt x="321028" y="851558"/>
                  </a:cubicBezTo>
                  <a:cubicBezTo>
                    <a:pt x="321028" y="840284"/>
                    <a:pt x="330166" y="831145"/>
                    <a:pt x="341440" y="831145"/>
                  </a:cubicBezTo>
                  <a:close/>
                  <a:moveTo>
                    <a:pt x="292663" y="831145"/>
                  </a:moveTo>
                  <a:cubicBezTo>
                    <a:pt x="303937" y="831145"/>
                    <a:pt x="313076" y="840284"/>
                    <a:pt x="313076" y="851558"/>
                  </a:cubicBezTo>
                  <a:cubicBezTo>
                    <a:pt x="313076" y="862831"/>
                    <a:pt x="303937" y="871970"/>
                    <a:pt x="292663" y="871970"/>
                  </a:cubicBezTo>
                  <a:cubicBezTo>
                    <a:pt x="281389" y="871970"/>
                    <a:pt x="272251" y="862831"/>
                    <a:pt x="272251" y="851558"/>
                  </a:cubicBezTo>
                  <a:cubicBezTo>
                    <a:pt x="272251" y="840284"/>
                    <a:pt x="281389" y="831145"/>
                    <a:pt x="292663" y="831145"/>
                  </a:cubicBezTo>
                  <a:close/>
                  <a:moveTo>
                    <a:pt x="243886" y="831145"/>
                  </a:moveTo>
                  <a:cubicBezTo>
                    <a:pt x="255160" y="831145"/>
                    <a:pt x="264299" y="840284"/>
                    <a:pt x="264299" y="851558"/>
                  </a:cubicBezTo>
                  <a:cubicBezTo>
                    <a:pt x="264299" y="862831"/>
                    <a:pt x="255160" y="871970"/>
                    <a:pt x="243886" y="871970"/>
                  </a:cubicBezTo>
                  <a:cubicBezTo>
                    <a:pt x="232612" y="871970"/>
                    <a:pt x="223473" y="862831"/>
                    <a:pt x="223473" y="851558"/>
                  </a:cubicBezTo>
                  <a:cubicBezTo>
                    <a:pt x="223473" y="840284"/>
                    <a:pt x="232612" y="831145"/>
                    <a:pt x="243886" y="831145"/>
                  </a:cubicBezTo>
                  <a:close/>
                  <a:moveTo>
                    <a:pt x="195109" y="831145"/>
                  </a:moveTo>
                  <a:cubicBezTo>
                    <a:pt x="206383" y="831145"/>
                    <a:pt x="215522" y="840284"/>
                    <a:pt x="215522" y="851558"/>
                  </a:cubicBezTo>
                  <a:cubicBezTo>
                    <a:pt x="215522" y="862831"/>
                    <a:pt x="206383" y="871970"/>
                    <a:pt x="195109" y="871970"/>
                  </a:cubicBezTo>
                  <a:cubicBezTo>
                    <a:pt x="183835" y="871970"/>
                    <a:pt x="174696" y="862831"/>
                    <a:pt x="174696" y="851558"/>
                  </a:cubicBezTo>
                  <a:cubicBezTo>
                    <a:pt x="174696" y="840284"/>
                    <a:pt x="183835" y="831145"/>
                    <a:pt x="195109" y="831145"/>
                  </a:cubicBezTo>
                  <a:close/>
                  <a:moveTo>
                    <a:pt x="146332" y="831145"/>
                  </a:moveTo>
                  <a:cubicBezTo>
                    <a:pt x="157606" y="831145"/>
                    <a:pt x="166745" y="840284"/>
                    <a:pt x="166745" y="851558"/>
                  </a:cubicBezTo>
                  <a:cubicBezTo>
                    <a:pt x="166745" y="862831"/>
                    <a:pt x="157606" y="871970"/>
                    <a:pt x="146332" y="871970"/>
                  </a:cubicBezTo>
                  <a:cubicBezTo>
                    <a:pt x="135058" y="871970"/>
                    <a:pt x="125919" y="862831"/>
                    <a:pt x="125919" y="851558"/>
                  </a:cubicBezTo>
                  <a:cubicBezTo>
                    <a:pt x="125919" y="840284"/>
                    <a:pt x="135058" y="831145"/>
                    <a:pt x="146332" y="831145"/>
                  </a:cubicBezTo>
                  <a:close/>
                  <a:moveTo>
                    <a:pt x="97555" y="831145"/>
                  </a:moveTo>
                  <a:cubicBezTo>
                    <a:pt x="108829" y="831145"/>
                    <a:pt x="117968" y="840284"/>
                    <a:pt x="117968" y="851558"/>
                  </a:cubicBezTo>
                  <a:cubicBezTo>
                    <a:pt x="117968" y="862831"/>
                    <a:pt x="108829" y="871970"/>
                    <a:pt x="97555" y="871970"/>
                  </a:cubicBezTo>
                  <a:cubicBezTo>
                    <a:pt x="86281" y="871970"/>
                    <a:pt x="77142" y="862831"/>
                    <a:pt x="77142" y="851558"/>
                  </a:cubicBezTo>
                  <a:cubicBezTo>
                    <a:pt x="77142" y="840284"/>
                    <a:pt x="86281" y="831145"/>
                    <a:pt x="97555" y="831145"/>
                  </a:cubicBezTo>
                  <a:close/>
                  <a:moveTo>
                    <a:pt x="48778" y="831145"/>
                  </a:moveTo>
                  <a:cubicBezTo>
                    <a:pt x="60052" y="831145"/>
                    <a:pt x="69191" y="840284"/>
                    <a:pt x="69191" y="851558"/>
                  </a:cubicBezTo>
                  <a:cubicBezTo>
                    <a:pt x="69191" y="862831"/>
                    <a:pt x="60052" y="871970"/>
                    <a:pt x="48778" y="871970"/>
                  </a:cubicBezTo>
                  <a:cubicBezTo>
                    <a:pt x="37504" y="871970"/>
                    <a:pt x="28365" y="862831"/>
                    <a:pt x="28365" y="851558"/>
                  </a:cubicBezTo>
                  <a:cubicBezTo>
                    <a:pt x="28365" y="840284"/>
                    <a:pt x="37504" y="831145"/>
                    <a:pt x="48778" y="831145"/>
                  </a:cubicBezTo>
                  <a:close/>
                  <a:moveTo>
                    <a:pt x="2" y="831145"/>
                  </a:moveTo>
                  <a:cubicBezTo>
                    <a:pt x="11275" y="831145"/>
                    <a:pt x="20414" y="840284"/>
                    <a:pt x="20414" y="851558"/>
                  </a:cubicBezTo>
                  <a:cubicBezTo>
                    <a:pt x="20414" y="862831"/>
                    <a:pt x="11275" y="871970"/>
                    <a:pt x="2" y="871970"/>
                  </a:cubicBezTo>
                  <a:lnTo>
                    <a:pt x="0" y="871969"/>
                  </a:lnTo>
                  <a:lnTo>
                    <a:pt x="0" y="831146"/>
                  </a:lnTo>
                  <a:close/>
                  <a:moveTo>
                    <a:pt x="634103" y="777059"/>
                  </a:moveTo>
                  <a:cubicBezTo>
                    <a:pt x="636921" y="777059"/>
                    <a:pt x="639606" y="777630"/>
                    <a:pt x="642049" y="778663"/>
                  </a:cubicBezTo>
                  <a:lnTo>
                    <a:pt x="645821" y="781206"/>
                  </a:lnTo>
                  <a:lnTo>
                    <a:pt x="643181" y="783605"/>
                  </a:lnTo>
                  <a:lnTo>
                    <a:pt x="616279" y="803722"/>
                  </a:lnTo>
                  <a:lnTo>
                    <a:pt x="613690" y="797471"/>
                  </a:lnTo>
                  <a:cubicBezTo>
                    <a:pt x="613690" y="786198"/>
                    <a:pt x="622829" y="777059"/>
                    <a:pt x="634103" y="777059"/>
                  </a:cubicBezTo>
                  <a:close/>
                  <a:moveTo>
                    <a:pt x="585326" y="777059"/>
                  </a:moveTo>
                  <a:cubicBezTo>
                    <a:pt x="596599" y="777059"/>
                    <a:pt x="605738" y="786198"/>
                    <a:pt x="605738" y="797471"/>
                  </a:cubicBezTo>
                  <a:cubicBezTo>
                    <a:pt x="605738" y="808745"/>
                    <a:pt x="596599" y="817884"/>
                    <a:pt x="585326" y="817884"/>
                  </a:cubicBezTo>
                  <a:cubicBezTo>
                    <a:pt x="574052" y="817884"/>
                    <a:pt x="564913" y="808745"/>
                    <a:pt x="564913" y="797471"/>
                  </a:cubicBezTo>
                  <a:cubicBezTo>
                    <a:pt x="564913" y="786198"/>
                    <a:pt x="574052" y="777059"/>
                    <a:pt x="585326" y="777059"/>
                  </a:cubicBezTo>
                  <a:close/>
                  <a:moveTo>
                    <a:pt x="536549" y="777059"/>
                  </a:moveTo>
                  <a:cubicBezTo>
                    <a:pt x="547822" y="777059"/>
                    <a:pt x="556961" y="786198"/>
                    <a:pt x="556961" y="797471"/>
                  </a:cubicBezTo>
                  <a:cubicBezTo>
                    <a:pt x="556961" y="808745"/>
                    <a:pt x="547822" y="817884"/>
                    <a:pt x="536549" y="817884"/>
                  </a:cubicBezTo>
                  <a:cubicBezTo>
                    <a:pt x="525275" y="817884"/>
                    <a:pt x="516136" y="808745"/>
                    <a:pt x="516136" y="797471"/>
                  </a:cubicBezTo>
                  <a:cubicBezTo>
                    <a:pt x="516136" y="786198"/>
                    <a:pt x="525275" y="777059"/>
                    <a:pt x="536549" y="777059"/>
                  </a:cubicBezTo>
                  <a:close/>
                  <a:moveTo>
                    <a:pt x="487772" y="777059"/>
                  </a:moveTo>
                  <a:cubicBezTo>
                    <a:pt x="499045" y="777059"/>
                    <a:pt x="508184" y="786198"/>
                    <a:pt x="508184" y="797471"/>
                  </a:cubicBezTo>
                  <a:cubicBezTo>
                    <a:pt x="508184" y="808745"/>
                    <a:pt x="499045" y="817884"/>
                    <a:pt x="487772" y="817884"/>
                  </a:cubicBezTo>
                  <a:cubicBezTo>
                    <a:pt x="476498" y="817884"/>
                    <a:pt x="467359" y="808745"/>
                    <a:pt x="467359" y="797471"/>
                  </a:cubicBezTo>
                  <a:cubicBezTo>
                    <a:pt x="467359" y="786198"/>
                    <a:pt x="476498" y="777059"/>
                    <a:pt x="487772" y="777059"/>
                  </a:cubicBezTo>
                  <a:close/>
                  <a:moveTo>
                    <a:pt x="438994" y="777059"/>
                  </a:moveTo>
                  <a:cubicBezTo>
                    <a:pt x="450268" y="777059"/>
                    <a:pt x="459407" y="786198"/>
                    <a:pt x="459407" y="797471"/>
                  </a:cubicBezTo>
                  <a:cubicBezTo>
                    <a:pt x="459407" y="808745"/>
                    <a:pt x="450268" y="817884"/>
                    <a:pt x="438994" y="817884"/>
                  </a:cubicBezTo>
                  <a:cubicBezTo>
                    <a:pt x="427721" y="817884"/>
                    <a:pt x="418582" y="808745"/>
                    <a:pt x="418582" y="797471"/>
                  </a:cubicBezTo>
                  <a:cubicBezTo>
                    <a:pt x="418582" y="786198"/>
                    <a:pt x="427721" y="777059"/>
                    <a:pt x="438994" y="777059"/>
                  </a:cubicBezTo>
                  <a:close/>
                  <a:moveTo>
                    <a:pt x="390217" y="777059"/>
                  </a:moveTo>
                  <a:cubicBezTo>
                    <a:pt x="401491" y="777059"/>
                    <a:pt x="410630" y="786198"/>
                    <a:pt x="410630" y="797471"/>
                  </a:cubicBezTo>
                  <a:cubicBezTo>
                    <a:pt x="410630" y="808745"/>
                    <a:pt x="401491" y="817884"/>
                    <a:pt x="390217" y="817884"/>
                  </a:cubicBezTo>
                  <a:cubicBezTo>
                    <a:pt x="378944" y="817884"/>
                    <a:pt x="369805" y="808745"/>
                    <a:pt x="369805" y="797471"/>
                  </a:cubicBezTo>
                  <a:cubicBezTo>
                    <a:pt x="369805" y="786198"/>
                    <a:pt x="378944" y="777059"/>
                    <a:pt x="390217" y="777059"/>
                  </a:cubicBezTo>
                  <a:close/>
                  <a:moveTo>
                    <a:pt x="341440" y="777059"/>
                  </a:moveTo>
                  <a:cubicBezTo>
                    <a:pt x="352714" y="777059"/>
                    <a:pt x="361853" y="786198"/>
                    <a:pt x="361853" y="797471"/>
                  </a:cubicBezTo>
                  <a:cubicBezTo>
                    <a:pt x="361853" y="808745"/>
                    <a:pt x="352714" y="817884"/>
                    <a:pt x="341440" y="817884"/>
                  </a:cubicBezTo>
                  <a:cubicBezTo>
                    <a:pt x="330166" y="817884"/>
                    <a:pt x="321028" y="808745"/>
                    <a:pt x="321028" y="797471"/>
                  </a:cubicBezTo>
                  <a:cubicBezTo>
                    <a:pt x="321028" y="786198"/>
                    <a:pt x="330166" y="777059"/>
                    <a:pt x="341440" y="777059"/>
                  </a:cubicBezTo>
                  <a:close/>
                  <a:moveTo>
                    <a:pt x="292663" y="777059"/>
                  </a:moveTo>
                  <a:cubicBezTo>
                    <a:pt x="303937" y="777059"/>
                    <a:pt x="313076" y="786198"/>
                    <a:pt x="313076" y="797471"/>
                  </a:cubicBezTo>
                  <a:cubicBezTo>
                    <a:pt x="313076" y="808745"/>
                    <a:pt x="303937" y="817884"/>
                    <a:pt x="292663" y="817884"/>
                  </a:cubicBezTo>
                  <a:cubicBezTo>
                    <a:pt x="281389" y="817884"/>
                    <a:pt x="272251" y="808745"/>
                    <a:pt x="272251" y="797471"/>
                  </a:cubicBezTo>
                  <a:cubicBezTo>
                    <a:pt x="272251" y="786198"/>
                    <a:pt x="281389" y="777059"/>
                    <a:pt x="292663" y="777059"/>
                  </a:cubicBezTo>
                  <a:close/>
                  <a:moveTo>
                    <a:pt x="243886" y="777059"/>
                  </a:moveTo>
                  <a:cubicBezTo>
                    <a:pt x="255160" y="777059"/>
                    <a:pt x="264299" y="786198"/>
                    <a:pt x="264299" y="797471"/>
                  </a:cubicBezTo>
                  <a:cubicBezTo>
                    <a:pt x="264299" y="808745"/>
                    <a:pt x="255160" y="817884"/>
                    <a:pt x="243886" y="817884"/>
                  </a:cubicBezTo>
                  <a:cubicBezTo>
                    <a:pt x="232612" y="817884"/>
                    <a:pt x="223473" y="808745"/>
                    <a:pt x="223473" y="797471"/>
                  </a:cubicBezTo>
                  <a:cubicBezTo>
                    <a:pt x="223473" y="786198"/>
                    <a:pt x="232612" y="777059"/>
                    <a:pt x="243886" y="777059"/>
                  </a:cubicBezTo>
                  <a:close/>
                  <a:moveTo>
                    <a:pt x="195109" y="777059"/>
                  </a:moveTo>
                  <a:cubicBezTo>
                    <a:pt x="206383" y="777059"/>
                    <a:pt x="215522" y="786198"/>
                    <a:pt x="215522" y="797471"/>
                  </a:cubicBezTo>
                  <a:cubicBezTo>
                    <a:pt x="215522" y="808745"/>
                    <a:pt x="206383" y="817884"/>
                    <a:pt x="195109" y="817884"/>
                  </a:cubicBezTo>
                  <a:cubicBezTo>
                    <a:pt x="183835" y="817884"/>
                    <a:pt x="174696" y="808745"/>
                    <a:pt x="174696" y="797471"/>
                  </a:cubicBezTo>
                  <a:cubicBezTo>
                    <a:pt x="174696" y="786198"/>
                    <a:pt x="183835" y="777059"/>
                    <a:pt x="195109" y="777059"/>
                  </a:cubicBezTo>
                  <a:close/>
                  <a:moveTo>
                    <a:pt x="146332" y="777059"/>
                  </a:moveTo>
                  <a:cubicBezTo>
                    <a:pt x="157606" y="777059"/>
                    <a:pt x="166745" y="786198"/>
                    <a:pt x="166745" y="797471"/>
                  </a:cubicBezTo>
                  <a:cubicBezTo>
                    <a:pt x="166745" y="808745"/>
                    <a:pt x="157606" y="817884"/>
                    <a:pt x="146332" y="817884"/>
                  </a:cubicBezTo>
                  <a:cubicBezTo>
                    <a:pt x="135058" y="817884"/>
                    <a:pt x="125919" y="808745"/>
                    <a:pt x="125919" y="797471"/>
                  </a:cubicBezTo>
                  <a:cubicBezTo>
                    <a:pt x="125919" y="786198"/>
                    <a:pt x="135058" y="777059"/>
                    <a:pt x="146332" y="777059"/>
                  </a:cubicBezTo>
                  <a:close/>
                  <a:moveTo>
                    <a:pt x="97555" y="777059"/>
                  </a:moveTo>
                  <a:cubicBezTo>
                    <a:pt x="108829" y="777059"/>
                    <a:pt x="117968" y="786198"/>
                    <a:pt x="117968" y="797471"/>
                  </a:cubicBezTo>
                  <a:cubicBezTo>
                    <a:pt x="117968" y="808745"/>
                    <a:pt x="108829" y="817884"/>
                    <a:pt x="97555" y="817884"/>
                  </a:cubicBezTo>
                  <a:cubicBezTo>
                    <a:pt x="86281" y="817884"/>
                    <a:pt x="77142" y="808745"/>
                    <a:pt x="77142" y="797471"/>
                  </a:cubicBezTo>
                  <a:cubicBezTo>
                    <a:pt x="77142" y="786198"/>
                    <a:pt x="86281" y="777059"/>
                    <a:pt x="97555" y="777059"/>
                  </a:cubicBezTo>
                  <a:close/>
                  <a:moveTo>
                    <a:pt x="48778" y="777059"/>
                  </a:moveTo>
                  <a:cubicBezTo>
                    <a:pt x="60052" y="777059"/>
                    <a:pt x="69191" y="786198"/>
                    <a:pt x="69191" y="797471"/>
                  </a:cubicBezTo>
                  <a:cubicBezTo>
                    <a:pt x="69191" y="808745"/>
                    <a:pt x="60052" y="817884"/>
                    <a:pt x="48778" y="817884"/>
                  </a:cubicBezTo>
                  <a:cubicBezTo>
                    <a:pt x="37504" y="817884"/>
                    <a:pt x="28365" y="808745"/>
                    <a:pt x="28365" y="797471"/>
                  </a:cubicBezTo>
                  <a:cubicBezTo>
                    <a:pt x="28365" y="786198"/>
                    <a:pt x="37504" y="777059"/>
                    <a:pt x="48778" y="777059"/>
                  </a:cubicBezTo>
                  <a:close/>
                  <a:moveTo>
                    <a:pt x="2" y="777059"/>
                  </a:moveTo>
                  <a:cubicBezTo>
                    <a:pt x="11275" y="777059"/>
                    <a:pt x="20414" y="786198"/>
                    <a:pt x="20414" y="797471"/>
                  </a:cubicBezTo>
                  <a:cubicBezTo>
                    <a:pt x="20414" y="808745"/>
                    <a:pt x="11275" y="817884"/>
                    <a:pt x="2" y="817884"/>
                  </a:cubicBezTo>
                  <a:lnTo>
                    <a:pt x="0" y="817883"/>
                  </a:lnTo>
                  <a:lnTo>
                    <a:pt x="0" y="777060"/>
                  </a:lnTo>
                  <a:close/>
                  <a:moveTo>
                    <a:pt x="682880" y="722972"/>
                  </a:moveTo>
                  <a:cubicBezTo>
                    <a:pt x="688517" y="722972"/>
                    <a:pt x="693620" y="725257"/>
                    <a:pt x="697314" y="728951"/>
                  </a:cubicBezTo>
                  <a:lnTo>
                    <a:pt x="698955" y="732914"/>
                  </a:lnTo>
                  <a:lnTo>
                    <a:pt x="670229" y="759022"/>
                  </a:lnTo>
                  <a:lnTo>
                    <a:pt x="668446" y="757819"/>
                  </a:lnTo>
                  <a:cubicBezTo>
                    <a:pt x="664752" y="754125"/>
                    <a:pt x="662467" y="749022"/>
                    <a:pt x="662467" y="743385"/>
                  </a:cubicBezTo>
                  <a:cubicBezTo>
                    <a:pt x="662467" y="732111"/>
                    <a:pt x="671606" y="722972"/>
                    <a:pt x="682880" y="722972"/>
                  </a:cubicBezTo>
                  <a:close/>
                  <a:moveTo>
                    <a:pt x="634103" y="722972"/>
                  </a:moveTo>
                  <a:cubicBezTo>
                    <a:pt x="645377" y="722972"/>
                    <a:pt x="654516" y="732111"/>
                    <a:pt x="654516" y="743385"/>
                  </a:cubicBezTo>
                  <a:cubicBezTo>
                    <a:pt x="654516" y="754659"/>
                    <a:pt x="645377" y="763798"/>
                    <a:pt x="634103" y="763798"/>
                  </a:cubicBezTo>
                  <a:cubicBezTo>
                    <a:pt x="622829" y="763798"/>
                    <a:pt x="613690" y="754659"/>
                    <a:pt x="613690" y="743385"/>
                  </a:cubicBezTo>
                  <a:cubicBezTo>
                    <a:pt x="613690" y="732111"/>
                    <a:pt x="622829" y="722972"/>
                    <a:pt x="634103" y="722972"/>
                  </a:cubicBezTo>
                  <a:close/>
                  <a:moveTo>
                    <a:pt x="585326" y="722972"/>
                  </a:moveTo>
                  <a:cubicBezTo>
                    <a:pt x="596599" y="722972"/>
                    <a:pt x="605738" y="732111"/>
                    <a:pt x="605738" y="743385"/>
                  </a:cubicBezTo>
                  <a:cubicBezTo>
                    <a:pt x="605738" y="754659"/>
                    <a:pt x="596599" y="763798"/>
                    <a:pt x="585326" y="763798"/>
                  </a:cubicBezTo>
                  <a:cubicBezTo>
                    <a:pt x="574052" y="763798"/>
                    <a:pt x="564913" y="754659"/>
                    <a:pt x="564913" y="743385"/>
                  </a:cubicBezTo>
                  <a:cubicBezTo>
                    <a:pt x="564913" y="732111"/>
                    <a:pt x="574052" y="722972"/>
                    <a:pt x="585326" y="722972"/>
                  </a:cubicBezTo>
                  <a:close/>
                  <a:moveTo>
                    <a:pt x="536549" y="722972"/>
                  </a:moveTo>
                  <a:cubicBezTo>
                    <a:pt x="547822" y="722972"/>
                    <a:pt x="556961" y="732111"/>
                    <a:pt x="556961" y="743385"/>
                  </a:cubicBezTo>
                  <a:cubicBezTo>
                    <a:pt x="556961" y="754659"/>
                    <a:pt x="547822" y="763798"/>
                    <a:pt x="536549" y="763798"/>
                  </a:cubicBezTo>
                  <a:cubicBezTo>
                    <a:pt x="525275" y="763798"/>
                    <a:pt x="516136" y="754659"/>
                    <a:pt x="516136" y="743385"/>
                  </a:cubicBezTo>
                  <a:cubicBezTo>
                    <a:pt x="516136" y="732111"/>
                    <a:pt x="525275" y="722972"/>
                    <a:pt x="536549" y="722972"/>
                  </a:cubicBezTo>
                  <a:close/>
                  <a:moveTo>
                    <a:pt x="487772" y="722972"/>
                  </a:moveTo>
                  <a:cubicBezTo>
                    <a:pt x="499045" y="722972"/>
                    <a:pt x="508184" y="732111"/>
                    <a:pt x="508184" y="743385"/>
                  </a:cubicBezTo>
                  <a:cubicBezTo>
                    <a:pt x="508184" y="754659"/>
                    <a:pt x="499045" y="763798"/>
                    <a:pt x="487772" y="763798"/>
                  </a:cubicBezTo>
                  <a:cubicBezTo>
                    <a:pt x="476498" y="763798"/>
                    <a:pt x="467359" y="754659"/>
                    <a:pt x="467359" y="743385"/>
                  </a:cubicBezTo>
                  <a:cubicBezTo>
                    <a:pt x="467359" y="732111"/>
                    <a:pt x="476498" y="722972"/>
                    <a:pt x="487772" y="722972"/>
                  </a:cubicBezTo>
                  <a:close/>
                  <a:moveTo>
                    <a:pt x="438994" y="722972"/>
                  </a:moveTo>
                  <a:cubicBezTo>
                    <a:pt x="450268" y="722972"/>
                    <a:pt x="459407" y="732111"/>
                    <a:pt x="459407" y="743385"/>
                  </a:cubicBezTo>
                  <a:cubicBezTo>
                    <a:pt x="459407" y="754659"/>
                    <a:pt x="450268" y="763798"/>
                    <a:pt x="438994" y="763798"/>
                  </a:cubicBezTo>
                  <a:cubicBezTo>
                    <a:pt x="427721" y="763798"/>
                    <a:pt x="418582" y="754659"/>
                    <a:pt x="418582" y="743385"/>
                  </a:cubicBezTo>
                  <a:cubicBezTo>
                    <a:pt x="418582" y="732111"/>
                    <a:pt x="427721" y="722972"/>
                    <a:pt x="438994" y="722972"/>
                  </a:cubicBezTo>
                  <a:close/>
                  <a:moveTo>
                    <a:pt x="390217" y="722972"/>
                  </a:moveTo>
                  <a:cubicBezTo>
                    <a:pt x="401491" y="722972"/>
                    <a:pt x="410630" y="732111"/>
                    <a:pt x="410630" y="743385"/>
                  </a:cubicBezTo>
                  <a:cubicBezTo>
                    <a:pt x="410630" y="754659"/>
                    <a:pt x="401491" y="763798"/>
                    <a:pt x="390217" y="763798"/>
                  </a:cubicBezTo>
                  <a:cubicBezTo>
                    <a:pt x="378944" y="763798"/>
                    <a:pt x="369805" y="754659"/>
                    <a:pt x="369805" y="743385"/>
                  </a:cubicBezTo>
                  <a:cubicBezTo>
                    <a:pt x="369805" y="732111"/>
                    <a:pt x="378944" y="722972"/>
                    <a:pt x="390217" y="722972"/>
                  </a:cubicBezTo>
                  <a:close/>
                  <a:moveTo>
                    <a:pt x="341440" y="722972"/>
                  </a:moveTo>
                  <a:cubicBezTo>
                    <a:pt x="352714" y="722972"/>
                    <a:pt x="361853" y="732111"/>
                    <a:pt x="361853" y="743385"/>
                  </a:cubicBezTo>
                  <a:cubicBezTo>
                    <a:pt x="361853" y="754659"/>
                    <a:pt x="352714" y="763798"/>
                    <a:pt x="341440" y="763798"/>
                  </a:cubicBezTo>
                  <a:cubicBezTo>
                    <a:pt x="330166" y="763798"/>
                    <a:pt x="321028" y="754659"/>
                    <a:pt x="321028" y="743385"/>
                  </a:cubicBezTo>
                  <a:cubicBezTo>
                    <a:pt x="321028" y="732111"/>
                    <a:pt x="330166" y="722972"/>
                    <a:pt x="341440" y="722972"/>
                  </a:cubicBezTo>
                  <a:close/>
                  <a:moveTo>
                    <a:pt x="292663" y="722972"/>
                  </a:moveTo>
                  <a:cubicBezTo>
                    <a:pt x="303937" y="722972"/>
                    <a:pt x="313076" y="732111"/>
                    <a:pt x="313076" y="743385"/>
                  </a:cubicBezTo>
                  <a:cubicBezTo>
                    <a:pt x="313076" y="754659"/>
                    <a:pt x="303937" y="763798"/>
                    <a:pt x="292663" y="763798"/>
                  </a:cubicBezTo>
                  <a:cubicBezTo>
                    <a:pt x="281389" y="763798"/>
                    <a:pt x="272251" y="754659"/>
                    <a:pt x="272251" y="743385"/>
                  </a:cubicBezTo>
                  <a:cubicBezTo>
                    <a:pt x="272251" y="732111"/>
                    <a:pt x="281389" y="722972"/>
                    <a:pt x="292663" y="722972"/>
                  </a:cubicBezTo>
                  <a:close/>
                  <a:moveTo>
                    <a:pt x="243886" y="722972"/>
                  </a:moveTo>
                  <a:cubicBezTo>
                    <a:pt x="255160" y="722972"/>
                    <a:pt x="264299" y="732111"/>
                    <a:pt x="264299" y="743385"/>
                  </a:cubicBezTo>
                  <a:cubicBezTo>
                    <a:pt x="264299" y="754659"/>
                    <a:pt x="255160" y="763798"/>
                    <a:pt x="243886" y="763798"/>
                  </a:cubicBezTo>
                  <a:cubicBezTo>
                    <a:pt x="232612" y="763798"/>
                    <a:pt x="223473" y="754659"/>
                    <a:pt x="223473" y="743385"/>
                  </a:cubicBezTo>
                  <a:cubicBezTo>
                    <a:pt x="223473" y="732111"/>
                    <a:pt x="232612" y="722972"/>
                    <a:pt x="243886" y="722972"/>
                  </a:cubicBezTo>
                  <a:close/>
                  <a:moveTo>
                    <a:pt x="195109" y="722972"/>
                  </a:moveTo>
                  <a:cubicBezTo>
                    <a:pt x="206383" y="722972"/>
                    <a:pt x="215522" y="732111"/>
                    <a:pt x="215522" y="743385"/>
                  </a:cubicBezTo>
                  <a:cubicBezTo>
                    <a:pt x="215522" y="754659"/>
                    <a:pt x="206383" y="763798"/>
                    <a:pt x="195109" y="763798"/>
                  </a:cubicBezTo>
                  <a:cubicBezTo>
                    <a:pt x="183835" y="763798"/>
                    <a:pt x="174696" y="754659"/>
                    <a:pt x="174696" y="743385"/>
                  </a:cubicBezTo>
                  <a:cubicBezTo>
                    <a:pt x="174696" y="732111"/>
                    <a:pt x="183835" y="722972"/>
                    <a:pt x="195109" y="722972"/>
                  </a:cubicBezTo>
                  <a:close/>
                  <a:moveTo>
                    <a:pt x="146332" y="722972"/>
                  </a:moveTo>
                  <a:cubicBezTo>
                    <a:pt x="157606" y="722972"/>
                    <a:pt x="166745" y="732111"/>
                    <a:pt x="166745" y="743385"/>
                  </a:cubicBezTo>
                  <a:cubicBezTo>
                    <a:pt x="166745" y="754659"/>
                    <a:pt x="157606" y="763798"/>
                    <a:pt x="146332" y="763798"/>
                  </a:cubicBezTo>
                  <a:cubicBezTo>
                    <a:pt x="135058" y="763798"/>
                    <a:pt x="125919" y="754659"/>
                    <a:pt x="125919" y="743385"/>
                  </a:cubicBezTo>
                  <a:cubicBezTo>
                    <a:pt x="125919" y="732111"/>
                    <a:pt x="135058" y="722972"/>
                    <a:pt x="146332" y="722972"/>
                  </a:cubicBezTo>
                  <a:close/>
                  <a:moveTo>
                    <a:pt x="97555" y="722972"/>
                  </a:moveTo>
                  <a:cubicBezTo>
                    <a:pt x="108829" y="722972"/>
                    <a:pt x="117968" y="732111"/>
                    <a:pt x="117968" y="743385"/>
                  </a:cubicBezTo>
                  <a:cubicBezTo>
                    <a:pt x="117968" y="754659"/>
                    <a:pt x="108829" y="763798"/>
                    <a:pt x="97555" y="763798"/>
                  </a:cubicBezTo>
                  <a:cubicBezTo>
                    <a:pt x="86281" y="763798"/>
                    <a:pt x="77142" y="754659"/>
                    <a:pt x="77142" y="743385"/>
                  </a:cubicBezTo>
                  <a:cubicBezTo>
                    <a:pt x="77142" y="732111"/>
                    <a:pt x="86281" y="722972"/>
                    <a:pt x="97555" y="722972"/>
                  </a:cubicBezTo>
                  <a:close/>
                  <a:moveTo>
                    <a:pt x="48778" y="722972"/>
                  </a:moveTo>
                  <a:cubicBezTo>
                    <a:pt x="60052" y="722972"/>
                    <a:pt x="69191" y="732111"/>
                    <a:pt x="69191" y="743385"/>
                  </a:cubicBezTo>
                  <a:cubicBezTo>
                    <a:pt x="69191" y="754659"/>
                    <a:pt x="60052" y="763798"/>
                    <a:pt x="48778" y="763798"/>
                  </a:cubicBezTo>
                  <a:cubicBezTo>
                    <a:pt x="37504" y="763798"/>
                    <a:pt x="28365" y="754659"/>
                    <a:pt x="28365" y="743385"/>
                  </a:cubicBezTo>
                  <a:cubicBezTo>
                    <a:pt x="28365" y="732111"/>
                    <a:pt x="37504" y="722972"/>
                    <a:pt x="48778" y="722972"/>
                  </a:cubicBezTo>
                  <a:close/>
                  <a:moveTo>
                    <a:pt x="2" y="722972"/>
                  </a:moveTo>
                  <a:cubicBezTo>
                    <a:pt x="11275" y="722972"/>
                    <a:pt x="20414" y="732111"/>
                    <a:pt x="20414" y="743385"/>
                  </a:cubicBezTo>
                  <a:cubicBezTo>
                    <a:pt x="20414" y="754659"/>
                    <a:pt x="11275" y="763798"/>
                    <a:pt x="2" y="763798"/>
                  </a:cubicBezTo>
                  <a:lnTo>
                    <a:pt x="0" y="763797"/>
                  </a:lnTo>
                  <a:lnTo>
                    <a:pt x="0" y="722973"/>
                  </a:lnTo>
                  <a:close/>
                  <a:moveTo>
                    <a:pt x="731657" y="668886"/>
                  </a:moveTo>
                  <a:cubicBezTo>
                    <a:pt x="737294" y="668886"/>
                    <a:pt x="742397" y="671171"/>
                    <a:pt x="746091" y="674865"/>
                  </a:cubicBezTo>
                  <a:lnTo>
                    <a:pt x="748725" y="681223"/>
                  </a:lnTo>
                  <a:lnTo>
                    <a:pt x="724200" y="708206"/>
                  </a:lnTo>
                  <a:lnTo>
                    <a:pt x="723711" y="708108"/>
                  </a:lnTo>
                  <a:cubicBezTo>
                    <a:pt x="716385" y="705009"/>
                    <a:pt x="711244" y="697754"/>
                    <a:pt x="711244" y="689299"/>
                  </a:cubicBezTo>
                  <a:cubicBezTo>
                    <a:pt x="711244" y="678025"/>
                    <a:pt x="720383" y="668886"/>
                    <a:pt x="731657" y="668886"/>
                  </a:cubicBezTo>
                  <a:close/>
                  <a:moveTo>
                    <a:pt x="682880" y="668886"/>
                  </a:moveTo>
                  <a:cubicBezTo>
                    <a:pt x="694153" y="668886"/>
                    <a:pt x="703293" y="678025"/>
                    <a:pt x="703293" y="689299"/>
                  </a:cubicBezTo>
                  <a:cubicBezTo>
                    <a:pt x="703293" y="700573"/>
                    <a:pt x="694153" y="709712"/>
                    <a:pt x="682880" y="709712"/>
                  </a:cubicBezTo>
                  <a:cubicBezTo>
                    <a:pt x="671606" y="709712"/>
                    <a:pt x="662467" y="700573"/>
                    <a:pt x="662467" y="689299"/>
                  </a:cubicBezTo>
                  <a:cubicBezTo>
                    <a:pt x="662467" y="678025"/>
                    <a:pt x="671606" y="668886"/>
                    <a:pt x="682880" y="668886"/>
                  </a:cubicBezTo>
                  <a:close/>
                  <a:moveTo>
                    <a:pt x="634103" y="668886"/>
                  </a:moveTo>
                  <a:cubicBezTo>
                    <a:pt x="645377" y="668886"/>
                    <a:pt x="654516" y="678025"/>
                    <a:pt x="654516" y="689299"/>
                  </a:cubicBezTo>
                  <a:cubicBezTo>
                    <a:pt x="654516" y="700573"/>
                    <a:pt x="645377" y="709712"/>
                    <a:pt x="634103" y="709712"/>
                  </a:cubicBezTo>
                  <a:cubicBezTo>
                    <a:pt x="622829" y="709712"/>
                    <a:pt x="613690" y="700573"/>
                    <a:pt x="613690" y="689299"/>
                  </a:cubicBezTo>
                  <a:cubicBezTo>
                    <a:pt x="613690" y="678025"/>
                    <a:pt x="622829" y="668886"/>
                    <a:pt x="634103" y="668886"/>
                  </a:cubicBezTo>
                  <a:close/>
                  <a:moveTo>
                    <a:pt x="585326" y="668886"/>
                  </a:moveTo>
                  <a:cubicBezTo>
                    <a:pt x="596599" y="668886"/>
                    <a:pt x="605738" y="678025"/>
                    <a:pt x="605738" y="689299"/>
                  </a:cubicBezTo>
                  <a:cubicBezTo>
                    <a:pt x="605738" y="700573"/>
                    <a:pt x="596599" y="709712"/>
                    <a:pt x="585326" y="709712"/>
                  </a:cubicBezTo>
                  <a:cubicBezTo>
                    <a:pt x="574052" y="709712"/>
                    <a:pt x="564913" y="700573"/>
                    <a:pt x="564913" y="689299"/>
                  </a:cubicBezTo>
                  <a:cubicBezTo>
                    <a:pt x="564913" y="678025"/>
                    <a:pt x="574052" y="668886"/>
                    <a:pt x="585326" y="668886"/>
                  </a:cubicBezTo>
                  <a:close/>
                  <a:moveTo>
                    <a:pt x="536549" y="668886"/>
                  </a:moveTo>
                  <a:cubicBezTo>
                    <a:pt x="547822" y="668886"/>
                    <a:pt x="556961" y="678025"/>
                    <a:pt x="556961" y="689299"/>
                  </a:cubicBezTo>
                  <a:cubicBezTo>
                    <a:pt x="556961" y="700573"/>
                    <a:pt x="547822" y="709712"/>
                    <a:pt x="536549" y="709712"/>
                  </a:cubicBezTo>
                  <a:cubicBezTo>
                    <a:pt x="525275" y="709712"/>
                    <a:pt x="516136" y="700573"/>
                    <a:pt x="516136" y="689299"/>
                  </a:cubicBezTo>
                  <a:cubicBezTo>
                    <a:pt x="516136" y="678025"/>
                    <a:pt x="525275" y="668886"/>
                    <a:pt x="536549" y="668886"/>
                  </a:cubicBezTo>
                  <a:close/>
                  <a:moveTo>
                    <a:pt x="487772" y="668886"/>
                  </a:moveTo>
                  <a:cubicBezTo>
                    <a:pt x="499045" y="668886"/>
                    <a:pt x="508184" y="678025"/>
                    <a:pt x="508184" y="689299"/>
                  </a:cubicBezTo>
                  <a:cubicBezTo>
                    <a:pt x="508184" y="700573"/>
                    <a:pt x="499045" y="709712"/>
                    <a:pt x="487772" y="709712"/>
                  </a:cubicBezTo>
                  <a:cubicBezTo>
                    <a:pt x="476498" y="709712"/>
                    <a:pt x="467359" y="700573"/>
                    <a:pt x="467359" y="689299"/>
                  </a:cubicBezTo>
                  <a:cubicBezTo>
                    <a:pt x="467359" y="678025"/>
                    <a:pt x="476498" y="668886"/>
                    <a:pt x="487772" y="668886"/>
                  </a:cubicBezTo>
                  <a:close/>
                  <a:moveTo>
                    <a:pt x="438994" y="668886"/>
                  </a:moveTo>
                  <a:cubicBezTo>
                    <a:pt x="450268" y="668886"/>
                    <a:pt x="459407" y="678025"/>
                    <a:pt x="459407" y="689299"/>
                  </a:cubicBezTo>
                  <a:cubicBezTo>
                    <a:pt x="459407" y="700573"/>
                    <a:pt x="450268" y="709712"/>
                    <a:pt x="438994" y="709712"/>
                  </a:cubicBezTo>
                  <a:cubicBezTo>
                    <a:pt x="427721" y="709712"/>
                    <a:pt x="418582" y="700573"/>
                    <a:pt x="418582" y="689299"/>
                  </a:cubicBezTo>
                  <a:cubicBezTo>
                    <a:pt x="418582" y="678025"/>
                    <a:pt x="427721" y="668886"/>
                    <a:pt x="438994" y="668886"/>
                  </a:cubicBezTo>
                  <a:close/>
                  <a:moveTo>
                    <a:pt x="390217" y="668886"/>
                  </a:moveTo>
                  <a:cubicBezTo>
                    <a:pt x="401491" y="668886"/>
                    <a:pt x="410630" y="678025"/>
                    <a:pt x="410630" y="689299"/>
                  </a:cubicBezTo>
                  <a:cubicBezTo>
                    <a:pt x="410630" y="700573"/>
                    <a:pt x="401491" y="709712"/>
                    <a:pt x="390217" y="709712"/>
                  </a:cubicBezTo>
                  <a:cubicBezTo>
                    <a:pt x="378944" y="709712"/>
                    <a:pt x="369805" y="700573"/>
                    <a:pt x="369805" y="689299"/>
                  </a:cubicBezTo>
                  <a:cubicBezTo>
                    <a:pt x="369805" y="678025"/>
                    <a:pt x="378944" y="668886"/>
                    <a:pt x="390217" y="668886"/>
                  </a:cubicBezTo>
                  <a:close/>
                  <a:moveTo>
                    <a:pt x="341440" y="668886"/>
                  </a:moveTo>
                  <a:cubicBezTo>
                    <a:pt x="352714" y="668886"/>
                    <a:pt x="361853" y="678025"/>
                    <a:pt x="361853" y="689299"/>
                  </a:cubicBezTo>
                  <a:cubicBezTo>
                    <a:pt x="361853" y="700573"/>
                    <a:pt x="352714" y="709712"/>
                    <a:pt x="341440" y="709712"/>
                  </a:cubicBezTo>
                  <a:cubicBezTo>
                    <a:pt x="330166" y="709712"/>
                    <a:pt x="321028" y="700573"/>
                    <a:pt x="321028" y="689299"/>
                  </a:cubicBezTo>
                  <a:cubicBezTo>
                    <a:pt x="321028" y="678025"/>
                    <a:pt x="330166" y="668886"/>
                    <a:pt x="341440" y="668886"/>
                  </a:cubicBezTo>
                  <a:close/>
                  <a:moveTo>
                    <a:pt x="292663" y="668886"/>
                  </a:moveTo>
                  <a:cubicBezTo>
                    <a:pt x="303937" y="668886"/>
                    <a:pt x="313076" y="678025"/>
                    <a:pt x="313076" y="689299"/>
                  </a:cubicBezTo>
                  <a:cubicBezTo>
                    <a:pt x="313076" y="700573"/>
                    <a:pt x="303937" y="709712"/>
                    <a:pt x="292663" y="709712"/>
                  </a:cubicBezTo>
                  <a:cubicBezTo>
                    <a:pt x="281389" y="709712"/>
                    <a:pt x="272251" y="700573"/>
                    <a:pt x="272251" y="689299"/>
                  </a:cubicBezTo>
                  <a:cubicBezTo>
                    <a:pt x="272251" y="678025"/>
                    <a:pt x="281389" y="668886"/>
                    <a:pt x="292663" y="668886"/>
                  </a:cubicBezTo>
                  <a:close/>
                  <a:moveTo>
                    <a:pt x="243886" y="668886"/>
                  </a:moveTo>
                  <a:cubicBezTo>
                    <a:pt x="255160" y="668886"/>
                    <a:pt x="264299" y="678025"/>
                    <a:pt x="264299" y="689299"/>
                  </a:cubicBezTo>
                  <a:cubicBezTo>
                    <a:pt x="264299" y="700573"/>
                    <a:pt x="255160" y="709712"/>
                    <a:pt x="243886" y="709712"/>
                  </a:cubicBezTo>
                  <a:cubicBezTo>
                    <a:pt x="232612" y="709712"/>
                    <a:pt x="223473" y="700573"/>
                    <a:pt x="223473" y="689299"/>
                  </a:cubicBezTo>
                  <a:cubicBezTo>
                    <a:pt x="223473" y="678025"/>
                    <a:pt x="232612" y="668886"/>
                    <a:pt x="243886" y="668886"/>
                  </a:cubicBezTo>
                  <a:close/>
                  <a:moveTo>
                    <a:pt x="195109" y="668886"/>
                  </a:moveTo>
                  <a:cubicBezTo>
                    <a:pt x="206383" y="668886"/>
                    <a:pt x="215522" y="678025"/>
                    <a:pt x="215522" y="689299"/>
                  </a:cubicBezTo>
                  <a:cubicBezTo>
                    <a:pt x="215522" y="700573"/>
                    <a:pt x="206383" y="709712"/>
                    <a:pt x="195109" y="709712"/>
                  </a:cubicBezTo>
                  <a:cubicBezTo>
                    <a:pt x="183835" y="709712"/>
                    <a:pt x="174696" y="700573"/>
                    <a:pt x="174696" y="689299"/>
                  </a:cubicBezTo>
                  <a:cubicBezTo>
                    <a:pt x="174696" y="678025"/>
                    <a:pt x="183835" y="668886"/>
                    <a:pt x="195109" y="668886"/>
                  </a:cubicBezTo>
                  <a:close/>
                  <a:moveTo>
                    <a:pt x="146332" y="668886"/>
                  </a:moveTo>
                  <a:cubicBezTo>
                    <a:pt x="157606" y="668886"/>
                    <a:pt x="166745" y="678025"/>
                    <a:pt x="166745" y="689299"/>
                  </a:cubicBezTo>
                  <a:cubicBezTo>
                    <a:pt x="166745" y="700573"/>
                    <a:pt x="157606" y="709712"/>
                    <a:pt x="146332" y="709712"/>
                  </a:cubicBezTo>
                  <a:cubicBezTo>
                    <a:pt x="135058" y="709712"/>
                    <a:pt x="125919" y="700573"/>
                    <a:pt x="125919" y="689299"/>
                  </a:cubicBezTo>
                  <a:cubicBezTo>
                    <a:pt x="125919" y="678025"/>
                    <a:pt x="135058" y="668886"/>
                    <a:pt x="146332" y="668886"/>
                  </a:cubicBezTo>
                  <a:close/>
                  <a:moveTo>
                    <a:pt x="97555" y="668886"/>
                  </a:moveTo>
                  <a:cubicBezTo>
                    <a:pt x="108829" y="668886"/>
                    <a:pt x="117968" y="678025"/>
                    <a:pt x="117968" y="689299"/>
                  </a:cubicBezTo>
                  <a:cubicBezTo>
                    <a:pt x="117968" y="700573"/>
                    <a:pt x="108829" y="709712"/>
                    <a:pt x="97555" y="709712"/>
                  </a:cubicBezTo>
                  <a:cubicBezTo>
                    <a:pt x="86281" y="709712"/>
                    <a:pt x="77142" y="700573"/>
                    <a:pt x="77142" y="689299"/>
                  </a:cubicBezTo>
                  <a:cubicBezTo>
                    <a:pt x="77142" y="678025"/>
                    <a:pt x="86281" y="668886"/>
                    <a:pt x="97555" y="668886"/>
                  </a:cubicBezTo>
                  <a:close/>
                  <a:moveTo>
                    <a:pt x="48778" y="668886"/>
                  </a:moveTo>
                  <a:cubicBezTo>
                    <a:pt x="60052" y="668886"/>
                    <a:pt x="69191" y="678025"/>
                    <a:pt x="69191" y="689299"/>
                  </a:cubicBezTo>
                  <a:cubicBezTo>
                    <a:pt x="69191" y="700573"/>
                    <a:pt x="60052" y="709712"/>
                    <a:pt x="48778" y="709712"/>
                  </a:cubicBezTo>
                  <a:cubicBezTo>
                    <a:pt x="37504" y="709712"/>
                    <a:pt x="28365" y="700573"/>
                    <a:pt x="28365" y="689299"/>
                  </a:cubicBezTo>
                  <a:cubicBezTo>
                    <a:pt x="28365" y="678025"/>
                    <a:pt x="37504" y="668886"/>
                    <a:pt x="48778" y="668886"/>
                  </a:cubicBezTo>
                  <a:close/>
                  <a:moveTo>
                    <a:pt x="2" y="668886"/>
                  </a:moveTo>
                  <a:cubicBezTo>
                    <a:pt x="11275" y="668886"/>
                    <a:pt x="20414" y="678025"/>
                    <a:pt x="20414" y="689299"/>
                  </a:cubicBezTo>
                  <a:cubicBezTo>
                    <a:pt x="20414" y="700573"/>
                    <a:pt x="11275" y="709712"/>
                    <a:pt x="2" y="709712"/>
                  </a:cubicBezTo>
                  <a:lnTo>
                    <a:pt x="0" y="709711"/>
                  </a:lnTo>
                  <a:lnTo>
                    <a:pt x="0" y="668887"/>
                  </a:lnTo>
                  <a:close/>
                  <a:moveTo>
                    <a:pt x="780434" y="614800"/>
                  </a:moveTo>
                  <a:cubicBezTo>
                    <a:pt x="786071" y="614800"/>
                    <a:pt x="791174" y="617085"/>
                    <a:pt x="794868" y="620779"/>
                  </a:cubicBezTo>
                  <a:lnTo>
                    <a:pt x="796523" y="624774"/>
                  </a:lnTo>
                  <a:lnTo>
                    <a:pt x="780248" y="646539"/>
                  </a:lnTo>
                  <a:lnTo>
                    <a:pt x="773298" y="654185"/>
                  </a:lnTo>
                  <a:lnTo>
                    <a:pt x="772488" y="654021"/>
                  </a:lnTo>
                  <a:cubicBezTo>
                    <a:pt x="765162" y="650923"/>
                    <a:pt x="760021" y="643668"/>
                    <a:pt x="760021" y="635213"/>
                  </a:cubicBezTo>
                  <a:cubicBezTo>
                    <a:pt x="760021" y="623939"/>
                    <a:pt x="769160" y="614800"/>
                    <a:pt x="780434" y="614800"/>
                  </a:cubicBezTo>
                  <a:close/>
                  <a:moveTo>
                    <a:pt x="731657" y="614800"/>
                  </a:moveTo>
                  <a:cubicBezTo>
                    <a:pt x="742931" y="614800"/>
                    <a:pt x="752070" y="623939"/>
                    <a:pt x="752070" y="635213"/>
                  </a:cubicBezTo>
                  <a:cubicBezTo>
                    <a:pt x="752070" y="646487"/>
                    <a:pt x="742931" y="655626"/>
                    <a:pt x="731657" y="655626"/>
                  </a:cubicBezTo>
                  <a:cubicBezTo>
                    <a:pt x="720383" y="655626"/>
                    <a:pt x="711244" y="646487"/>
                    <a:pt x="711244" y="635213"/>
                  </a:cubicBezTo>
                  <a:cubicBezTo>
                    <a:pt x="711244" y="623939"/>
                    <a:pt x="720383" y="614800"/>
                    <a:pt x="731657" y="614800"/>
                  </a:cubicBezTo>
                  <a:close/>
                  <a:moveTo>
                    <a:pt x="682880" y="614800"/>
                  </a:moveTo>
                  <a:cubicBezTo>
                    <a:pt x="694153" y="614800"/>
                    <a:pt x="703293" y="623939"/>
                    <a:pt x="703293" y="635213"/>
                  </a:cubicBezTo>
                  <a:cubicBezTo>
                    <a:pt x="703293" y="646487"/>
                    <a:pt x="694153" y="655626"/>
                    <a:pt x="682880" y="655626"/>
                  </a:cubicBezTo>
                  <a:cubicBezTo>
                    <a:pt x="671606" y="655626"/>
                    <a:pt x="662467" y="646487"/>
                    <a:pt x="662467" y="635213"/>
                  </a:cubicBezTo>
                  <a:cubicBezTo>
                    <a:pt x="662467" y="623939"/>
                    <a:pt x="671606" y="614800"/>
                    <a:pt x="682880" y="614800"/>
                  </a:cubicBezTo>
                  <a:close/>
                  <a:moveTo>
                    <a:pt x="634103" y="614800"/>
                  </a:moveTo>
                  <a:cubicBezTo>
                    <a:pt x="645377" y="614800"/>
                    <a:pt x="654516" y="623939"/>
                    <a:pt x="654516" y="635213"/>
                  </a:cubicBezTo>
                  <a:cubicBezTo>
                    <a:pt x="654516" y="646487"/>
                    <a:pt x="645377" y="655626"/>
                    <a:pt x="634103" y="655626"/>
                  </a:cubicBezTo>
                  <a:cubicBezTo>
                    <a:pt x="622829" y="655626"/>
                    <a:pt x="613690" y="646487"/>
                    <a:pt x="613690" y="635213"/>
                  </a:cubicBezTo>
                  <a:cubicBezTo>
                    <a:pt x="613690" y="623939"/>
                    <a:pt x="622829" y="614800"/>
                    <a:pt x="634103" y="614800"/>
                  </a:cubicBezTo>
                  <a:close/>
                  <a:moveTo>
                    <a:pt x="585326" y="614800"/>
                  </a:moveTo>
                  <a:cubicBezTo>
                    <a:pt x="596599" y="614800"/>
                    <a:pt x="605738" y="623939"/>
                    <a:pt x="605738" y="635213"/>
                  </a:cubicBezTo>
                  <a:cubicBezTo>
                    <a:pt x="605738" y="646487"/>
                    <a:pt x="596599" y="655626"/>
                    <a:pt x="585326" y="655626"/>
                  </a:cubicBezTo>
                  <a:cubicBezTo>
                    <a:pt x="574052" y="655626"/>
                    <a:pt x="564913" y="646487"/>
                    <a:pt x="564913" y="635213"/>
                  </a:cubicBezTo>
                  <a:cubicBezTo>
                    <a:pt x="564913" y="623939"/>
                    <a:pt x="574052" y="614800"/>
                    <a:pt x="585326" y="614800"/>
                  </a:cubicBezTo>
                  <a:close/>
                  <a:moveTo>
                    <a:pt x="536549" y="614800"/>
                  </a:moveTo>
                  <a:cubicBezTo>
                    <a:pt x="547822" y="614800"/>
                    <a:pt x="556961" y="623939"/>
                    <a:pt x="556961" y="635213"/>
                  </a:cubicBezTo>
                  <a:cubicBezTo>
                    <a:pt x="556961" y="646487"/>
                    <a:pt x="547822" y="655626"/>
                    <a:pt x="536549" y="655626"/>
                  </a:cubicBezTo>
                  <a:cubicBezTo>
                    <a:pt x="525275" y="655626"/>
                    <a:pt x="516136" y="646487"/>
                    <a:pt x="516136" y="635213"/>
                  </a:cubicBezTo>
                  <a:cubicBezTo>
                    <a:pt x="516136" y="623939"/>
                    <a:pt x="525275" y="614800"/>
                    <a:pt x="536549" y="614800"/>
                  </a:cubicBezTo>
                  <a:close/>
                  <a:moveTo>
                    <a:pt x="487772" y="614800"/>
                  </a:moveTo>
                  <a:cubicBezTo>
                    <a:pt x="499045" y="614800"/>
                    <a:pt x="508184" y="623939"/>
                    <a:pt x="508184" y="635213"/>
                  </a:cubicBezTo>
                  <a:cubicBezTo>
                    <a:pt x="508184" y="646487"/>
                    <a:pt x="499045" y="655626"/>
                    <a:pt x="487772" y="655626"/>
                  </a:cubicBezTo>
                  <a:cubicBezTo>
                    <a:pt x="476498" y="655626"/>
                    <a:pt x="467359" y="646487"/>
                    <a:pt x="467359" y="635213"/>
                  </a:cubicBezTo>
                  <a:cubicBezTo>
                    <a:pt x="467359" y="623939"/>
                    <a:pt x="476498" y="614800"/>
                    <a:pt x="487772" y="614800"/>
                  </a:cubicBezTo>
                  <a:close/>
                  <a:moveTo>
                    <a:pt x="438994" y="614800"/>
                  </a:moveTo>
                  <a:cubicBezTo>
                    <a:pt x="450268" y="614800"/>
                    <a:pt x="459407" y="623939"/>
                    <a:pt x="459407" y="635213"/>
                  </a:cubicBezTo>
                  <a:cubicBezTo>
                    <a:pt x="459407" y="646487"/>
                    <a:pt x="450268" y="655626"/>
                    <a:pt x="438994" y="655626"/>
                  </a:cubicBezTo>
                  <a:cubicBezTo>
                    <a:pt x="427721" y="655626"/>
                    <a:pt x="418582" y="646487"/>
                    <a:pt x="418582" y="635213"/>
                  </a:cubicBezTo>
                  <a:cubicBezTo>
                    <a:pt x="418582" y="623939"/>
                    <a:pt x="427721" y="614800"/>
                    <a:pt x="438994" y="614800"/>
                  </a:cubicBezTo>
                  <a:close/>
                  <a:moveTo>
                    <a:pt x="390217" y="614800"/>
                  </a:moveTo>
                  <a:cubicBezTo>
                    <a:pt x="401491" y="614800"/>
                    <a:pt x="410630" y="623939"/>
                    <a:pt x="410630" y="635213"/>
                  </a:cubicBezTo>
                  <a:cubicBezTo>
                    <a:pt x="410630" y="646487"/>
                    <a:pt x="401491" y="655626"/>
                    <a:pt x="390217" y="655626"/>
                  </a:cubicBezTo>
                  <a:cubicBezTo>
                    <a:pt x="378944" y="655626"/>
                    <a:pt x="369805" y="646487"/>
                    <a:pt x="369805" y="635213"/>
                  </a:cubicBezTo>
                  <a:cubicBezTo>
                    <a:pt x="369805" y="623939"/>
                    <a:pt x="378944" y="614800"/>
                    <a:pt x="390217" y="614800"/>
                  </a:cubicBezTo>
                  <a:close/>
                  <a:moveTo>
                    <a:pt x="341440" y="614800"/>
                  </a:moveTo>
                  <a:cubicBezTo>
                    <a:pt x="352714" y="614800"/>
                    <a:pt x="361853" y="623939"/>
                    <a:pt x="361853" y="635213"/>
                  </a:cubicBezTo>
                  <a:cubicBezTo>
                    <a:pt x="361853" y="646487"/>
                    <a:pt x="352714" y="655626"/>
                    <a:pt x="341440" y="655626"/>
                  </a:cubicBezTo>
                  <a:cubicBezTo>
                    <a:pt x="330166" y="655626"/>
                    <a:pt x="321028" y="646487"/>
                    <a:pt x="321028" y="635213"/>
                  </a:cubicBezTo>
                  <a:cubicBezTo>
                    <a:pt x="321028" y="623939"/>
                    <a:pt x="330166" y="614800"/>
                    <a:pt x="341440" y="614800"/>
                  </a:cubicBezTo>
                  <a:close/>
                  <a:moveTo>
                    <a:pt x="292663" y="614800"/>
                  </a:moveTo>
                  <a:cubicBezTo>
                    <a:pt x="303937" y="614800"/>
                    <a:pt x="313076" y="623939"/>
                    <a:pt x="313076" y="635213"/>
                  </a:cubicBezTo>
                  <a:cubicBezTo>
                    <a:pt x="313076" y="646487"/>
                    <a:pt x="303937" y="655626"/>
                    <a:pt x="292663" y="655626"/>
                  </a:cubicBezTo>
                  <a:cubicBezTo>
                    <a:pt x="281389" y="655626"/>
                    <a:pt x="272251" y="646487"/>
                    <a:pt x="272251" y="635213"/>
                  </a:cubicBezTo>
                  <a:cubicBezTo>
                    <a:pt x="272251" y="623939"/>
                    <a:pt x="281389" y="614800"/>
                    <a:pt x="292663" y="614800"/>
                  </a:cubicBezTo>
                  <a:close/>
                  <a:moveTo>
                    <a:pt x="243886" y="614800"/>
                  </a:moveTo>
                  <a:cubicBezTo>
                    <a:pt x="255160" y="614800"/>
                    <a:pt x="264299" y="623939"/>
                    <a:pt x="264299" y="635213"/>
                  </a:cubicBezTo>
                  <a:cubicBezTo>
                    <a:pt x="264299" y="646487"/>
                    <a:pt x="255160" y="655626"/>
                    <a:pt x="243886" y="655626"/>
                  </a:cubicBezTo>
                  <a:cubicBezTo>
                    <a:pt x="232612" y="655626"/>
                    <a:pt x="223473" y="646487"/>
                    <a:pt x="223473" y="635213"/>
                  </a:cubicBezTo>
                  <a:cubicBezTo>
                    <a:pt x="223473" y="623939"/>
                    <a:pt x="232612" y="614800"/>
                    <a:pt x="243886" y="614800"/>
                  </a:cubicBezTo>
                  <a:close/>
                  <a:moveTo>
                    <a:pt x="195109" y="614800"/>
                  </a:moveTo>
                  <a:cubicBezTo>
                    <a:pt x="206383" y="614800"/>
                    <a:pt x="215522" y="623939"/>
                    <a:pt x="215522" y="635213"/>
                  </a:cubicBezTo>
                  <a:cubicBezTo>
                    <a:pt x="215522" y="646487"/>
                    <a:pt x="206383" y="655626"/>
                    <a:pt x="195109" y="655626"/>
                  </a:cubicBezTo>
                  <a:cubicBezTo>
                    <a:pt x="183835" y="655626"/>
                    <a:pt x="174696" y="646487"/>
                    <a:pt x="174696" y="635213"/>
                  </a:cubicBezTo>
                  <a:cubicBezTo>
                    <a:pt x="174696" y="623939"/>
                    <a:pt x="183835" y="614800"/>
                    <a:pt x="195109" y="614800"/>
                  </a:cubicBezTo>
                  <a:close/>
                  <a:moveTo>
                    <a:pt x="146332" y="614800"/>
                  </a:moveTo>
                  <a:cubicBezTo>
                    <a:pt x="157606" y="614800"/>
                    <a:pt x="166745" y="623939"/>
                    <a:pt x="166745" y="635213"/>
                  </a:cubicBezTo>
                  <a:cubicBezTo>
                    <a:pt x="166745" y="646487"/>
                    <a:pt x="157606" y="655626"/>
                    <a:pt x="146332" y="655626"/>
                  </a:cubicBezTo>
                  <a:cubicBezTo>
                    <a:pt x="135058" y="655626"/>
                    <a:pt x="125919" y="646487"/>
                    <a:pt x="125919" y="635213"/>
                  </a:cubicBezTo>
                  <a:cubicBezTo>
                    <a:pt x="125919" y="623939"/>
                    <a:pt x="135058" y="614800"/>
                    <a:pt x="146332" y="614800"/>
                  </a:cubicBezTo>
                  <a:close/>
                  <a:moveTo>
                    <a:pt x="97555" y="614800"/>
                  </a:moveTo>
                  <a:cubicBezTo>
                    <a:pt x="108829" y="614800"/>
                    <a:pt x="117968" y="623939"/>
                    <a:pt x="117968" y="635213"/>
                  </a:cubicBezTo>
                  <a:cubicBezTo>
                    <a:pt x="117968" y="646487"/>
                    <a:pt x="108829" y="655626"/>
                    <a:pt x="97555" y="655626"/>
                  </a:cubicBezTo>
                  <a:cubicBezTo>
                    <a:pt x="86281" y="655626"/>
                    <a:pt x="77142" y="646487"/>
                    <a:pt x="77142" y="635213"/>
                  </a:cubicBezTo>
                  <a:cubicBezTo>
                    <a:pt x="77142" y="623939"/>
                    <a:pt x="86281" y="614800"/>
                    <a:pt x="97555" y="614800"/>
                  </a:cubicBezTo>
                  <a:close/>
                  <a:moveTo>
                    <a:pt x="48778" y="614800"/>
                  </a:moveTo>
                  <a:cubicBezTo>
                    <a:pt x="60052" y="614800"/>
                    <a:pt x="69191" y="623939"/>
                    <a:pt x="69191" y="635213"/>
                  </a:cubicBezTo>
                  <a:cubicBezTo>
                    <a:pt x="69191" y="646487"/>
                    <a:pt x="60052" y="655626"/>
                    <a:pt x="48778" y="655626"/>
                  </a:cubicBezTo>
                  <a:cubicBezTo>
                    <a:pt x="37504" y="655626"/>
                    <a:pt x="28365" y="646487"/>
                    <a:pt x="28365" y="635213"/>
                  </a:cubicBezTo>
                  <a:cubicBezTo>
                    <a:pt x="28365" y="623939"/>
                    <a:pt x="37504" y="614800"/>
                    <a:pt x="48778" y="614800"/>
                  </a:cubicBezTo>
                  <a:close/>
                  <a:moveTo>
                    <a:pt x="2" y="614800"/>
                  </a:moveTo>
                  <a:cubicBezTo>
                    <a:pt x="11275" y="614800"/>
                    <a:pt x="20414" y="623939"/>
                    <a:pt x="20414" y="635213"/>
                  </a:cubicBezTo>
                  <a:cubicBezTo>
                    <a:pt x="20414" y="646487"/>
                    <a:pt x="11275" y="655626"/>
                    <a:pt x="2" y="655626"/>
                  </a:cubicBezTo>
                  <a:lnTo>
                    <a:pt x="0" y="655625"/>
                  </a:lnTo>
                  <a:lnTo>
                    <a:pt x="0" y="614801"/>
                  </a:lnTo>
                  <a:close/>
                  <a:moveTo>
                    <a:pt x="829211" y="560714"/>
                  </a:moveTo>
                  <a:cubicBezTo>
                    <a:pt x="832029" y="560714"/>
                    <a:pt x="834714" y="561285"/>
                    <a:pt x="837157" y="562318"/>
                  </a:cubicBezTo>
                  <a:lnTo>
                    <a:pt x="840828" y="564793"/>
                  </a:lnTo>
                  <a:lnTo>
                    <a:pt x="838456" y="568698"/>
                  </a:lnTo>
                  <a:lnTo>
                    <a:pt x="817164" y="597170"/>
                  </a:lnTo>
                  <a:lnTo>
                    <a:pt x="814777" y="595561"/>
                  </a:lnTo>
                  <a:cubicBezTo>
                    <a:pt x="811083" y="591867"/>
                    <a:pt x="808798" y="586764"/>
                    <a:pt x="808798" y="581127"/>
                  </a:cubicBezTo>
                  <a:cubicBezTo>
                    <a:pt x="808798" y="569853"/>
                    <a:pt x="817937" y="560714"/>
                    <a:pt x="829211" y="560714"/>
                  </a:cubicBezTo>
                  <a:close/>
                  <a:moveTo>
                    <a:pt x="780434" y="560714"/>
                  </a:moveTo>
                  <a:cubicBezTo>
                    <a:pt x="791708" y="560714"/>
                    <a:pt x="800847" y="569853"/>
                    <a:pt x="800847" y="581127"/>
                  </a:cubicBezTo>
                  <a:cubicBezTo>
                    <a:pt x="800847" y="592400"/>
                    <a:pt x="791708" y="601539"/>
                    <a:pt x="780434" y="601539"/>
                  </a:cubicBezTo>
                  <a:cubicBezTo>
                    <a:pt x="769160" y="601539"/>
                    <a:pt x="760021" y="592400"/>
                    <a:pt x="760021" y="581127"/>
                  </a:cubicBezTo>
                  <a:cubicBezTo>
                    <a:pt x="760021" y="569853"/>
                    <a:pt x="769160" y="560714"/>
                    <a:pt x="780434" y="560714"/>
                  </a:cubicBezTo>
                  <a:close/>
                  <a:moveTo>
                    <a:pt x="731657" y="560714"/>
                  </a:moveTo>
                  <a:cubicBezTo>
                    <a:pt x="742931" y="560714"/>
                    <a:pt x="752070" y="569853"/>
                    <a:pt x="752070" y="581127"/>
                  </a:cubicBezTo>
                  <a:cubicBezTo>
                    <a:pt x="752070" y="592400"/>
                    <a:pt x="742931" y="601539"/>
                    <a:pt x="731657" y="601539"/>
                  </a:cubicBezTo>
                  <a:cubicBezTo>
                    <a:pt x="720383" y="601539"/>
                    <a:pt x="711244" y="592400"/>
                    <a:pt x="711244" y="581127"/>
                  </a:cubicBezTo>
                  <a:cubicBezTo>
                    <a:pt x="711244" y="569853"/>
                    <a:pt x="720383" y="560714"/>
                    <a:pt x="731657" y="560714"/>
                  </a:cubicBezTo>
                  <a:close/>
                  <a:moveTo>
                    <a:pt x="682880" y="560714"/>
                  </a:moveTo>
                  <a:cubicBezTo>
                    <a:pt x="694153" y="560714"/>
                    <a:pt x="703293" y="569853"/>
                    <a:pt x="703293" y="581127"/>
                  </a:cubicBezTo>
                  <a:cubicBezTo>
                    <a:pt x="703293" y="592400"/>
                    <a:pt x="694153" y="601539"/>
                    <a:pt x="682880" y="601539"/>
                  </a:cubicBezTo>
                  <a:cubicBezTo>
                    <a:pt x="671606" y="601539"/>
                    <a:pt x="662467" y="592400"/>
                    <a:pt x="662467" y="581127"/>
                  </a:cubicBezTo>
                  <a:cubicBezTo>
                    <a:pt x="662467" y="569853"/>
                    <a:pt x="671606" y="560714"/>
                    <a:pt x="682880" y="560714"/>
                  </a:cubicBezTo>
                  <a:close/>
                  <a:moveTo>
                    <a:pt x="634103" y="560714"/>
                  </a:moveTo>
                  <a:cubicBezTo>
                    <a:pt x="645377" y="560714"/>
                    <a:pt x="654516" y="569853"/>
                    <a:pt x="654516" y="581127"/>
                  </a:cubicBezTo>
                  <a:cubicBezTo>
                    <a:pt x="654516" y="592400"/>
                    <a:pt x="645377" y="601539"/>
                    <a:pt x="634103" y="601539"/>
                  </a:cubicBezTo>
                  <a:cubicBezTo>
                    <a:pt x="622829" y="601539"/>
                    <a:pt x="613690" y="592400"/>
                    <a:pt x="613690" y="581127"/>
                  </a:cubicBezTo>
                  <a:cubicBezTo>
                    <a:pt x="613690" y="569853"/>
                    <a:pt x="622829" y="560714"/>
                    <a:pt x="634103" y="560714"/>
                  </a:cubicBezTo>
                  <a:close/>
                  <a:moveTo>
                    <a:pt x="585326" y="560714"/>
                  </a:moveTo>
                  <a:cubicBezTo>
                    <a:pt x="596599" y="560714"/>
                    <a:pt x="605738" y="569853"/>
                    <a:pt x="605738" y="581127"/>
                  </a:cubicBezTo>
                  <a:cubicBezTo>
                    <a:pt x="605738" y="592400"/>
                    <a:pt x="596599" y="601539"/>
                    <a:pt x="585326" y="601539"/>
                  </a:cubicBezTo>
                  <a:cubicBezTo>
                    <a:pt x="574052" y="601539"/>
                    <a:pt x="564913" y="592400"/>
                    <a:pt x="564913" y="581127"/>
                  </a:cubicBezTo>
                  <a:cubicBezTo>
                    <a:pt x="564913" y="569853"/>
                    <a:pt x="574052" y="560714"/>
                    <a:pt x="585326" y="560714"/>
                  </a:cubicBezTo>
                  <a:close/>
                  <a:moveTo>
                    <a:pt x="536549" y="560714"/>
                  </a:moveTo>
                  <a:cubicBezTo>
                    <a:pt x="547822" y="560714"/>
                    <a:pt x="556961" y="569853"/>
                    <a:pt x="556961" y="581127"/>
                  </a:cubicBezTo>
                  <a:cubicBezTo>
                    <a:pt x="556961" y="592400"/>
                    <a:pt x="547822" y="601539"/>
                    <a:pt x="536549" y="601539"/>
                  </a:cubicBezTo>
                  <a:cubicBezTo>
                    <a:pt x="525275" y="601539"/>
                    <a:pt x="516136" y="592400"/>
                    <a:pt x="516136" y="581127"/>
                  </a:cubicBezTo>
                  <a:cubicBezTo>
                    <a:pt x="516136" y="569853"/>
                    <a:pt x="525275" y="560714"/>
                    <a:pt x="536549" y="560714"/>
                  </a:cubicBezTo>
                  <a:close/>
                  <a:moveTo>
                    <a:pt x="487772" y="560714"/>
                  </a:moveTo>
                  <a:cubicBezTo>
                    <a:pt x="499045" y="560714"/>
                    <a:pt x="508184" y="569853"/>
                    <a:pt x="508184" y="581127"/>
                  </a:cubicBezTo>
                  <a:cubicBezTo>
                    <a:pt x="508184" y="592400"/>
                    <a:pt x="499045" y="601539"/>
                    <a:pt x="487772" y="601539"/>
                  </a:cubicBezTo>
                  <a:cubicBezTo>
                    <a:pt x="476498" y="601539"/>
                    <a:pt x="467359" y="592400"/>
                    <a:pt x="467359" y="581127"/>
                  </a:cubicBezTo>
                  <a:cubicBezTo>
                    <a:pt x="467359" y="569853"/>
                    <a:pt x="476498" y="560714"/>
                    <a:pt x="487772" y="560714"/>
                  </a:cubicBezTo>
                  <a:close/>
                  <a:moveTo>
                    <a:pt x="438994" y="560714"/>
                  </a:moveTo>
                  <a:cubicBezTo>
                    <a:pt x="450268" y="560714"/>
                    <a:pt x="459407" y="569853"/>
                    <a:pt x="459407" y="581127"/>
                  </a:cubicBezTo>
                  <a:cubicBezTo>
                    <a:pt x="459407" y="592400"/>
                    <a:pt x="450268" y="601539"/>
                    <a:pt x="438994" y="601539"/>
                  </a:cubicBezTo>
                  <a:cubicBezTo>
                    <a:pt x="427721" y="601539"/>
                    <a:pt x="418582" y="592400"/>
                    <a:pt x="418582" y="581127"/>
                  </a:cubicBezTo>
                  <a:cubicBezTo>
                    <a:pt x="418582" y="569853"/>
                    <a:pt x="427721" y="560714"/>
                    <a:pt x="438994" y="560714"/>
                  </a:cubicBezTo>
                  <a:close/>
                  <a:moveTo>
                    <a:pt x="390217" y="560714"/>
                  </a:moveTo>
                  <a:cubicBezTo>
                    <a:pt x="401491" y="560714"/>
                    <a:pt x="410630" y="569853"/>
                    <a:pt x="410630" y="581127"/>
                  </a:cubicBezTo>
                  <a:cubicBezTo>
                    <a:pt x="410630" y="592400"/>
                    <a:pt x="401491" y="601539"/>
                    <a:pt x="390217" y="601539"/>
                  </a:cubicBezTo>
                  <a:cubicBezTo>
                    <a:pt x="378944" y="601539"/>
                    <a:pt x="369805" y="592400"/>
                    <a:pt x="369805" y="581127"/>
                  </a:cubicBezTo>
                  <a:cubicBezTo>
                    <a:pt x="369805" y="569853"/>
                    <a:pt x="378944" y="560714"/>
                    <a:pt x="390217" y="560714"/>
                  </a:cubicBezTo>
                  <a:close/>
                  <a:moveTo>
                    <a:pt x="341440" y="560714"/>
                  </a:moveTo>
                  <a:cubicBezTo>
                    <a:pt x="352714" y="560714"/>
                    <a:pt x="361853" y="569853"/>
                    <a:pt x="361853" y="581127"/>
                  </a:cubicBezTo>
                  <a:cubicBezTo>
                    <a:pt x="361853" y="592400"/>
                    <a:pt x="352714" y="601539"/>
                    <a:pt x="341440" y="601539"/>
                  </a:cubicBezTo>
                  <a:cubicBezTo>
                    <a:pt x="330166" y="601539"/>
                    <a:pt x="321028" y="592400"/>
                    <a:pt x="321028" y="581127"/>
                  </a:cubicBezTo>
                  <a:cubicBezTo>
                    <a:pt x="321028" y="569853"/>
                    <a:pt x="330166" y="560714"/>
                    <a:pt x="341440" y="560714"/>
                  </a:cubicBezTo>
                  <a:close/>
                  <a:moveTo>
                    <a:pt x="292663" y="560714"/>
                  </a:moveTo>
                  <a:cubicBezTo>
                    <a:pt x="303937" y="560714"/>
                    <a:pt x="313076" y="569853"/>
                    <a:pt x="313076" y="581127"/>
                  </a:cubicBezTo>
                  <a:cubicBezTo>
                    <a:pt x="313076" y="592400"/>
                    <a:pt x="303937" y="601539"/>
                    <a:pt x="292663" y="601539"/>
                  </a:cubicBezTo>
                  <a:cubicBezTo>
                    <a:pt x="281389" y="601539"/>
                    <a:pt x="272251" y="592400"/>
                    <a:pt x="272251" y="581127"/>
                  </a:cubicBezTo>
                  <a:cubicBezTo>
                    <a:pt x="272251" y="569853"/>
                    <a:pt x="281389" y="560714"/>
                    <a:pt x="292663" y="560714"/>
                  </a:cubicBezTo>
                  <a:close/>
                  <a:moveTo>
                    <a:pt x="243886" y="560714"/>
                  </a:moveTo>
                  <a:cubicBezTo>
                    <a:pt x="255160" y="560714"/>
                    <a:pt x="264299" y="569853"/>
                    <a:pt x="264299" y="581127"/>
                  </a:cubicBezTo>
                  <a:cubicBezTo>
                    <a:pt x="264299" y="592400"/>
                    <a:pt x="255160" y="601539"/>
                    <a:pt x="243886" y="601539"/>
                  </a:cubicBezTo>
                  <a:cubicBezTo>
                    <a:pt x="232612" y="601539"/>
                    <a:pt x="223473" y="592400"/>
                    <a:pt x="223473" y="581127"/>
                  </a:cubicBezTo>
                  <a:cubicBezTo>
                    <a:pt x="223473" y="569853"/>
                    <a:pt x="232612" y="560714"/>
                    <a:pt x="243886" y="560714"/>
                  </a:cubicBezTo>
                  <a:close/>
                  <a:moveTo>
                    <a:pt x="195109" y="560714"/>
                  </a:moveTo>
                  <a:cubicBezTo>
                    <a:pt x="206383" y="560714"/>
                    <a:pt x="215522" y="569853"/>
                    <a:pt x="215522" y="581127"/>
                  </a:cubicBezTo>
                  <a:cubicBezTo>
                    <a:pt x="215522" y="592400"/>
                    <a:pt x="206383" y="601539"/>
                    <a:pt x="195109" y="601539"/>
                  </a:cubicBezTo>
                  <a:cubicBezTo>
                    <a:pt x="183835" y="601539"/>
                    <a:pt x="174696" y="592400"/>
                    <a:pt x="174696" y="581127"/>
                  </a:cubicBezTo>
                  <a:cubicBezTo>
                    <a:pt x="174696" y="569853"/>
                    <a:pt x="183835" y="560714"/>
                    <a:pt x="195109" y="560714"/>
                  </a:cubicBezTo>
                  <a:close/>
                  <a:moveTo>
                    <a:pt x="146332" y="560714"/>
                  </a:moveTo>
                  <a:cubicBezTo>
                    <a:pt x="157606" y="560714"/>
                    <a:pt x="166745" y="569853"/>
                    <a:pt x="166745" y="581127"/>
                  </a:cubicBezTo>
                  <a:cubicBezTo>
                    <a:pt x="166745" y="592400"/>
                    <a:pt x="157606" y="601539"/>
                    <a:pt x="146332" y="601539"/>
                  </a:cubicBezTo>
                  <a:cubicBezTo>
                    <a:pt x="135058" y="601539"/>
                    <a:pt x="125919" y="592400"/>
                    <a:pt x="125919" y="581127"/>
                  </a:cubicBezTo>
                  <a:cubicBezTo>
                    <a:pt x="125919" y="569853"/>
                    <a:pt x="135058" y="560714"/>
                    <a:pt x="146332" y="560714"/>
                  </a:cubicBezTo>
                  <a:close/>
                  <a:moveTo>
                    <a:pt x="97555" y="560714"/>
                  </a:moveTo>
                  <a:cubicBezTo>
                    <a:pt x="108829" y="560714"/>
                    <a:pt x="117968" y="569853"/>
                    <a:pt x="117968" y="581127"/>
                  </a:cubicBezTo>
                  <a:cubicBezTo>
                    <a:pt x="117968" y="592400"/>
                    <a:pt x="108829" y="601539"/>
                    <a:pt x="97555" y="601539"/>
                  </a:cubicBezTo>
                  <a:cubicBezTo>
                    <a:pt x="86281" y="601539"/>
                    <a:pt x="77142" y="592400"/>
                    <a:pt x="77142" y="581127"/>
                  </a:cubicBezTo>
                  <a:cubicBezTo>
                    <a:pt x="77142" y="569853"/>
                    <a:pt x="86281" y="560714"/>
                    <a:pt x="97555" y="560714"/>
                  </a:cubicBezTo>
                  <a:close/>
                  <a:moveTo>
                    <a:pt x="48778" y="560714"/>
                  </a:moveTo>
                  <a:cubicBezTo>
                    <a:pt x="60052" y="560714"/>
                    <a:pt x="69191" y="569853"/>
                    <a:pt x="69191" y="581127"/>
                  </a:cubicBezTo>
                  <a:cubicBezTo>
                    <a:pt x="69191" y="592400"/>
                    <a:pt x="60052" y="601539"/>
                    <a:pt x="48778" y="601539"/>
                  </a:cubicBezTo>
                  <a:cubicBezTo>
                    <a:pt x="37504" y="601539"/>
                    <a:pt x="28365" y="592400"/>
                    <a:pt x="28365" y="581127"/>
                  </a:cubicBezTo>
                  <a:cubicBezTo>
                    <a:pt x="28365" y="569853"/>
                    <a:pt x="37504" y="560714"/>
                    <a:pt x="48778" y="560714"/>
                  </a:cubicBezTo>
                  <a:close/>
                  <a:moveTo>
                    <a:pt x="2" y="560714"/>
                  </a:moveTo>
                  <a:cubicBezTo>
                    <a:pt x="11275" y="560714"/>
                    <a:pt x="20414" y="569853"/>
                    <a:pt x="20414" y="581127"/>
                  </a:cubicBezTo>
                  <a:cubicBezTo>
                    <a:pt x="20414" y="592400"/>
                    <a:pt x="11275" y="601539"/>
                    <a:pt x="2" y="601539"/>
                  </a:cubicBezTo>
                  <a:lnTo>
                    <a:pt x="0" y="601538"/>
                  </a:lnTo>
                  <a:lnTo>
                    <a:pt x="0" y="560715"/>
                  </a:lnTo>
                  <a:close/>
                  <a:moveTo>
                    <a:pt x="875909" y="507047"/>
                  </a:moveTo>
                  <a:lnTo>
                    <a:pt x="860084" y="533097"/>
                  </a:lnTo>
                  <a:lnTo>
                    <a:pt x="857575" y="527040"/>
                  </a:lnTo>
                  <a:cubicBezTo>
                    <a:pt x="857575" y="518585"/>
                    <a:pt x="862716" y="511331"/>
                    <a:pt x="870042" y="508232"/>
                  </a:cubicBezTo>
                  <a:close/>
                  <a:moveTo>
                    <a:pt x="829211" y="506628"/>
                  </a:moveTo>
                  <a:cubicBezTo>
                    <a:pt x="840485" y="506628"/>
                    <a:pt x="849624" y="515767"/>
                    <a:pt x="849624" y="527040"/>
                  </a:cubicBezTo>
                  <a:cubicBezTo>
                    <a:pt x="849624" y="538314"/>
                    <a:pt x="840485" y="547453"/>
                    <a:pt x="829211" y="547453"/>
                  </a:cubicBezTo>
                  <a:cubicBezTo>
                    <a:pt x="817937" y="547453"/>
                    <a:pt x="808798" y="538314"/>
                    <a:pt x="808798" y="527040"/>
                  </a:cubicBezTo>
                  <a:cubicBezTo>
                    <a:pt x="808798" y="515767"/>
                    <a:pt x="817937" y="506628"/>
                    <a:pt x="829211" y="506628"/>
                  </a:cubicBezTo>
                  <a:close/>
                  <a:moveTo>
                    <a:pt x="780434" y="506628"/>
                  </a:moveTo>
                  <a:cubicBezTo>
                    <a:pt x="791708" y="506628"/>
                    <a:pt x="800847" y="515767"/>
                    <a:pt x="800847" y="527040"/>
                  </a:cubicBezTo>
                  <a:cubicBezTo>
                    <a:pt x="800847" y="538314"/>
                    <a:pt x="791708" y="547453"/>
                    <a:pt x="780434" y="547453"/>
                  </a:cubicBezTo>
                  <a:cubicBezTo>
                    <a:pt x="769160" y="547453"/>
                    <a:pt x="760021" y="538314"/>
                    <a:pt x="760021" y="527040"/>
                  </a:cubicBezTo>
                  <a:cubicBezTo>
                    <a:pt x="760021" y="515767"/>
                    <a:pt x="769160" y="506628"/>
                    <a:pt x="780434" y="506628"/>
                  </a:cubicBezTo>
                  <a:close/>
                  <a:moveTo>
                    <a:pt x="731657" y="506628"/>
                  </a:moveTo>
                  <a:cubicBezTo>
                    <a:pt x="742931" y="506628"/>
                    <a:pt x="752070" y="515767"/>
                    <a:pt x="752070" y="527040"/>
                  </a:cubicBezTo>
                  <a:cubicBezTo>
                    <a:pt x="752070" y="538314"/>
                    <a:pt x="742931" y="547453"/>
                    <a:pt x="731657" y="547453"/>
                  </a:cubicBezTo>
                  <a:cubicBezTo>
                    <a:pt x="720383" y="547453"/>
                    <a:pt x="711244" y="538314"/>
                    <a:pt x="711244" y="527040"/>
                  </a:cubicBezTo>
                  <a:cubicBezTo>
                    <a:pt x="711244" y="515767"/>
                    <a:pt x="720383" y="506628"/>
                    <a:pt x="731657" y="506628"/>
                  </a:cubicBezTo>
                  <a:close/>
                  <a:moveTo>
                    <a:pt x="682880" y="506628"/>
                  </a:moveTo>
                  <a:cubicBezTo>
                    <a:pt x="694153" y="506628"/>
                    <a:pt x="703293" y="515767"/>
                    <a:pt x="703293" y="527040"/>
                  </a:cubicBezTo>
                  <a:cubicBezTo>
                    <a:pt x="703293" y="538314"/>
                    <a:pt x="694153" y="547453"/>
                    <a:pt x="682880" y="547453"/>
                  </a:cubicBezTo>
                  <a:cubicBezTo>
                    <a:pt x="671606" y="547453"/>
                    <a:pt x="662467" y="538314"/>
                    <a:pt x="662467" y="527040"/>
                  </a:cubicBezTo>
                  <a:cubicBezTo>
                    <a:pt x="662467" y="515767"/>
                    <a:pt x="671606" y="506628"/>
                    <a:pt x="682880" y="506628"/>
                  </a:cubicBezTo>
                  <a:close/>
                  <a:moveTo>
                    <a:pt x="634103" y="506628"/>
                  </a:moveTo>
                  <a:cubicBezTo>
                    <a:pt x="645377" y="506628"/>
                    <a:pt x="654516" y="515767"/>
                    <a:pt x="654516" y="527040"/>
                  </a:cubicBezTo>
                  <a:cubicBezTo>
                    <a:pt x="654516" y="538314"/>
                    <a:pt x="645377" y="547453"/>
                    <a:pt x="634103" y="547453"/>
                  </a:cubicBezTo>
                  <a:cubicBezTo>
                    <a:pt x="622829" y="547453"/>
                    <a:pt x="613690" y="538314"/>
                    <a:pt x="613690" y="527040"/>
                  </a:cubicBezTo>
                  <a:cubicBezTo>
                    <a:pt x="613690" y="515767"/>
                    <a:pt x="622829" y="506628"/>
                    <a:pt x="634103" y="506628"/>
                  </a:cubicBezTo>
                  <a:close/>
                  <a:moveTo>
                    <a:pt x="585326" y="506628"/>
                  </a:moveTo>
                  <a:cubicBezTo>
                    <a:pt x="596599" y="506628"/>
                    <a:pt x="605738" y="515767"/>
                    <a:pt x="605738" y="527040"/>
                  </a:cubicBezTo>
                  <a:cubicBezTo>
                    <a:pt x="605738" y="538314"/>
                    <a:pt x="596599" y="547453"/>
                    <a:pt x="585326" y="547453"/>
                  </a:cubicBezTo>
                  <a:cubicBezTo>
                    <a:pt x="574052" y="547453"/>
                    <a:pt x="564913" y="538314"/>
                    <a:pt x="564913" y="527040"/>
                  </a:cubicBezTo>
                  <a:cubicBezTo>
                    <a:pt x="564913" y="515767"/>
                    <a:pt x="574052" y="506628"/>
                    <a:pt x="585326" y="506628"/>
                  </a:cubicBezTo>
                  <a:close/>
                  <a:moveTo>
                    <a:pt x="536549" y="506628"/>
                  </a:moveTo>
                  <a:cubicBezTo>
                    <a:pt x="547822" y="506628"/>
                    <a:pt x="556961" y="515767"/>
                    <a:pt x="556961" y="527040"/>
                  </a:cubicBezTo>
                  <a:cubicBezTo>
                    <a:pt x="556961" y="538314"/>
                    <a:pt x="547822" y="547453"/>
                    <a:pt x="536549" y="547453"/>
                  </a:cubicBezTo>
                  <a:cubicBezTo>
                    <a:pt x="525275" y="547453"/>
                    <a:pt x="516136" y="538314"/>
                    <a:pt x="516136" y="527040"/>
                  </a:cubicBezTo>
                  <a:cubicBezTo>
                    <a:pt x="516136" y="515767"/>
                    <a:pt x="525275" y="506628"/>
                    <a:pt x="536549" y="506628"/>
                  </a:cubicBezTo>
                  <a:close/>
                  <a:moveTo>
                    <a:pt x="487772" y="506628"/>
                  </a:moveTo>
                  <a:cubicBezTo>
                    <a:pt x="499045" y="506628"/>
                    <a:pt x="508184" y="515767"/>
                    <a:pt x="508184" y="527040"/>
                  </a:cubicBezTo>
                  <a:cubicBezTo>
                    <a:pt x="508184" y="538314"/>
                    <a:pt x="499045" y="547453"/>
                    <a:pt x="487772" y="547453"/>
                  </a:cubicBezTo>
                  <a:cubicBezTo>
                    <a:pt x="476498" y="547453"/>
                    <a:pt x="467359" y="538314"/>
                    <a:pt x="467359" y="527040"/>
                  </a:cubicBezTo>
                  <a:cubicBezTo>
                    <a:pt x="467359" y="515767"/>
                    <a:pt x="476498" y="506628"/>
                    <a:pt x="487772" y="506628"/>
                  </a:cubicBezTo>
                  <a:close/>
                  <a:moveTo>
                    <a:pt x="438994" y="506628"/>
                  </a:moveTo>
                  <a:cubicBezTo>
                    <a:pt x="450268" y="506628"/>
                    <a:pt x="459407" y="515767"/>
                    <a:pt x="459407" y="527040"/>
                  </a:cubicBezTo>
                  <a:cubicBezTo>
                    <a:pt x="459407" y="538314"/>
                    <a:pt x="450268" y="547453"/>
                    <a:pt x="438994" y="547453"/>
                  </a:cubicBezTo>
                  <a:cubicBezTo>
                    <a:pt x="427721" y="547453"/>
                    <a:pt x="418582" y="538314"/>
                    <a:pt x="418582" y="527040"/>
                  </a:cubicBezTo>
                  <a:cubicBezTo>
                    <a:pt x="418582" y="515767"/>
                    <a:pt x="427721" y="506628"/>
                    <a:pt x="438994" y="506628"/>
                  </a:cubicBezTo>
                  <a:close/>
                  <a:moveTo>
                    <a:pt x="390217" y="506628"/>
                  </a:moveTo>
                  <a:cubicBezTo>
                    <a:pt x="401491" y="506628"/>
                    <a:pt x="410630" y="515767"/>
                    <a:pt x="410630" y="527040"/>
                  </a:cubicBezTo>
                  <a:cubicBezTo>
                    <a:pt x="410630" y="538314"/>
                    <a:pt x="401491" y="547453"/>
                    <a:pt x="390217" y="547453"/>
                  </a:cubicBezTo>
                  <a:cubicBezTo>
                    <a:pt x="378944" y="547453"/>
                    <a:pt x="369805" y="538314"/>
                    <a:pt x="369805" y="527040"/>
                  </a:cubicBezTo>
                  <a:cubicBezTo>
                    <a:pt x="369805" y="515767"/>
                    <a:pt x="378944" y="506628"/>
                    <a:pt x="390217" y="506628"/>
                  </a:cubicBezTo>
                  <a:close/>
                  <a:moveTo>
                    <a:pt x="341440" y="506628"/>
                  </a:moveTo>
                  <a:cubicBezTo>
                    <a:pt x="352714" y="506628"/>
                    <a:pt x="361853" y="515767"/>
                    <a:pt x="361853" y="527040"/>
                  </a:cubicBezTo>
                  <a:cubicBezTo>
                    <a:pt x="361853" y="538314"/>
                    <a:pt x="352714" y="547453"/>
                    <a:pt x="341440" y="547453"/>
                  </a:cubicBezTo>
                  <a:cubicBezTo>
                    <a:pt x="330166" y="547453"/>
                    <a:pt x="321028" y="538314"/>
                    <a:pt x="321028" y="527040"/>
                  </a:cubicBezTo>
                  <a:cubicBezTo>
                    <a:pt x="321028" y="515767"/>
                    <a:pt x="330166" y="506628"/>
                    <a:pt x="341440" y="506628"/>
                  </a:cubicBezTo>
                  <a:close/>
                  <a:moveTo>
                    <a:pt x="292663" y="506628"/>
                  </a:moveTo>
                  <a:cubicBezTo>
                    <a:pt x="303937" y="506628"/>
                    <a:pt x="313076" y="515767"/>
                    <a:pt x="313076" y="527040"/>
                  </a:cubicBezTo>
                  <a:cubicBezTo>
                    <a:pt x="313076" y="538314"/>
                    <a:pt x="303937" y="547453"/>
                    <a:pt x="292663" y="547453"/>
                  </a:cubicBezTo>
                  <a:cubicBezTo>
                    <a:pt x="281389" y="547453"/>
                    <a:pt x="272251" y="538314"/>
                    <a:pt x="272251" y="527040"/>
                  </a:cubicBezTo>
                  <a:cubicBezTo>
                    <a:pt x="272251" y="515767"/>
                    <a:pt x="281389" y="506628"/>
                    <a:pt x="292663" y="506628"/>
                  </a:cubicBezTo>
                  <a:close/>
                  <a:moveTo>
                    <a:pt x="243886" y="506628"/>
                  </a:moveTo>
                  <a:cubicBezTo>
                    <a:pt x="255160" y="506628"/>
                    <a:pt x="264299" y="515767"/>
                    <a:pt x="264299" y="527040"/>
                  </a:cubicBezTo>
                  <a:cubicBezTo>
                    <a:pt x="264299" y="538314"/>
                    <a:pt x="255160" y="547453"/>
                    <a:pt x="243886" y="547453"/>
                  </a:cubicBezTo>
                  <a:cubicBezTo>
                    <a:pt x="232612" y="547453"/>
                    <a:pt x="223473" y="538314"/>
                    <a:pt x="223473" y="527040"/>
                  </a:cubicBezTo>
                  <a:cubicBezTo>
                    <a:pt x="223473" y="515767"/>
                    <a:pt x="232612" y="506628"/>
                    <a:pt x="243886" y="506628"/>
                  </a:cubicBezTo>
                  <a:close/>
                  <a:moveTo>
                    <a:pt x="195109" y="506628"/>
                  </a:moveTo>
                  <a:cubicBezTo>
                    <a:pt x="206383" y="506628"/>
                    <a:pt x="215522" y="515767"/>
                    <a:pt x="215522" y="527040"/>
                  </a:cubicBezTo>
                  <a:cubicBezTo>
                    <a:pt x="215522" y="538314"/>
                    <a:pt x="206383" y="547453"/>
                    <a:pt x="195109" y="547453"/>
                  </a:cubicBezTo>
                  <a:cubicBezTo>
                    <a:pt x="183835" y="547453"/>
                    <a:pt x="174696" y="538314"/>
                    <a:pt x="174696" y="527040"/>
                  </a:cubicBezTo>
                  <a:cubicBezTo>
                    <a:pt x="174696" y="515767"/>
                    <a:pt x="183835" y="506628"/>
                    <a:pt x="195109" y="506628"/>
                  </a:cubicBezTo>
                  <a:close/>
                  <a:moveTo>
                    <a:pt x="146332" y="506628"/>
                  </a:moveTo>
                  <a:cubicBezTo>
                    <a:pt x="157606" y="506628"/>
                    <a:pt x="166745" y="515767"/>
                    <a:pt x="166745" y="527040"/>
                  </a:cubicBezTo>
                  <a:cubicBezTo>
                    <a:pt x="166745" y="538314"/>
                    <a:pt x="157606" y="547453"/>
                    <a:pt x="146332" y="547453"/>
                  </a:cubicBezTo>
                  <a:cubicBezTo>
                    <a:pt x="135058" y="547453"/>
                    <a:pt x="125919" y="538314"/>
                    <a:pt x="125919" y="527040"/>
                  </a:cubicBezTo>
                  <a:cubicBezTo>
                    <a:pt x="125919" y="515767"/>
                    <a:pt x="135058" y="506628"/>
                    <a:pt x="146332" y="506628"/>
                  </a:cubicBezTo>
                  <a:close/>
                  <a:moveTo>
                    <a:pt x="97555" y="506628"/>
                  </a:moveTo>
                  <a:cubicBezTo>
                    <a:pt x="108829" y="506628"/>
                    <a:pt x="117968" y="515767"/>
                    <a:pt x="117968" y="527040"/>
                  </a:cubicBezTo>
                  <a:cubicBezTo>
                    <a:pt x="117968" y="538314"/>
                    <a:pt x="108829" y="547453"/>
                    <a:pt x="97555" y="547453"/>
                  </a:cubicBezTo>
                  <a:cubicBezTo>
                    <a:pt x="86281" y="547453"/>
                    <a:pt x="77142" y="538314"/>
                    <a:pt x="77142" y="527040"/>
                  </a:cubicBezTo>
                  <a:cubicBezTo>
                    <a:pt x="77142" y="515767"/>
                    <a:pt x="86281" y="506628"/>
                    <a:pt x="97555" y="506628"/>
                  </a:cubicBezTo>
                  <a:close/>
                  <a:moveTo>
                    <a:pt x="48778" y="506628"/>
                  </a:moveTo>
                  <a:cubicBezTo>
                    <a:pt x="60052" y="506628"/>
                    <a:pt x="69191" y="515767"/>
                    <a:pt x="69191" y="527040"/>
                  </a:cubicBezTo>
                  <a:cubicBezTo>
                    <a:pt x="69191" y="538314"/>
                    <a:pt x="60052" y="547453"/>
                    <a:pt x="48778" y="547453"/>
                  </a:cubicBezTo>
                  <a:cubicBezTo>
                    <a:pt x="37504" y="547453"/>
                    <a:pt x="28365" y="538314"/>
                    <a:pt x="28365" y="527040"/>
                  </a:cubicBezTo>
                  <a:cubicBezTo>
                    <a:pt x="28365" y="515767"/>
                    <a:pt x="37504" y="506628"/>
                    <a:pt x="48778" y="506628"/>
                  </a:cubicBezTo>
                  <a:close/>
                  <a:moveTo>
                    <a:pt x="2" y="506628"/>
                  </a:moveTo>
                  <a:cubicBezTo>
                    <a:pt x="11275" y="506628"/>
                    <a:pt x="20414" y="515767"/>
                    <a:pt x="20414" y="527040"/>
                  </a:cubicBezTo>
                  <a:cubicBezTo>
                    <a:pt x="20414" y="538314"/>
                    <a:pt x="11275" y="547453"/>
                    <a:pt x="2" y="547453"/>
                  </a:cubicBezTo>
                  <a:lnTo>
                    <a:pt x="0" y="547452"/>
                  </a:lnTo>
                  <a:lnTo>
                    <a:pt x="0" y="506629"/>
                  </a:lnTo>
                  <a:close/>
                  <a:moveTo>
                    <a:pt x="877988" y="452541"/>
                  </a:moveTo>
                  <a:cubicBezTo>
                    <a:pt x="883625" y="452541"/>
                    <a:pt x="888728" y="454826"/>
                    <a:pt x="892422" y="458520"/>
                  </a:cubicBezTo>
                  <a:lnTo>
                    <a:pt x="896859" y="469231"/>
                  </a:lnTo>
                  <a:lnTo>
                    <a:pt x="889104" y="485329"/>
                  </a:lnTo>
                  <a:lnTo>
                    <a:pt x="885092" y="491933"/>
                  </a:lnTo>
                  <a:lnTo>
                    <a:pt x="877988" y="493367"/>
                  </a:lnTo>
                  <a:cubicBezTo>
                    <a:pt x="866714" y="493367"/>
                    <a:pt x="857575" y="484228"/>
                    <a:pt x="857575" y="472954"/>
                  </a:cubicBezTo>
                  <a:cubicBezTo>
                    <a:pt x="857575" y="461680"/>
                    <a:pt x="866714" y="452541"/>
                    <a:pt x="877988" y="452541"/>
                  </a:cubicBezTo>
                  <a:close/>
                  <a:moveTo>
                    <a:pt x="829211" y="452541"/>
                  </a:moveTo>
                  <a:cubicBezTo>
                    <a:pt x="840485" y="452541"/>
                    <a:pt x="849624" y="461680"/>
                    <a:pt x="849624" y="472954"/>
                  </a:cubicBezTo>
                  <a:cubicBezTo>
                    <a:pt x="849624" y="484228"/>
                    <a:pt x="840485" y="493367"/>
                    <a:pt x="829211" y="493367"/>
                  </a:cubicBezTo>
                  <a:cubicBezTo>
                    <a:pt x="817937" y="493367"/>
                    <a:pt x="808798" y="484228"/>
                    <a:pt x="808798" y="472954"/>
                  </a:cubicBezTo>
                  <a:cubicBezTo>
                    <a:pt x="808798" y="461680"/>
                    <a:pt x="817937" y="452541"/>
                    <a:pt x="829211" y="452541"/>
                  </a:cubicBezTo>
                  <a:close/>
                  <a:moveTo>
                    <a:pt x="780434" y="452541"/>
                  </a:moveTo>
                  <a:cubicBezTo>
                    <a:pt x="791708" y="452541"/>
                    <a:pt x="800847" y="461680"/>
                    <a:pt x="800847" y="472954"/>
                  </a:cubicBezTo>
                  <a:cubicBezTo>
                    <a:pt x="800847" y="484228"/>
                    <a:pt x="791708" y="493367"/>
                    <a:pt x="780434" y="493367"/>
                  </a:cubicBezTo>
                  <a:cubicBezTo>
                    <a:pt x="769160" y="493367"/>
                    <a:pt x="760021" y="484228"/>
                    <a:pt x="760021" y="472954"/>
                  </a:cubicBezTo>
                  <a:cubicBezTo>
                    <a:pt x="760021" y="461680"/>
                    <a:pt x="769160" y="452541"/>
                    <a:pt x="780434" y="452541"/>
                  </a:cubicBezTo>
                  <a:close/>
                  <a:moveTo>
                    <a:pt x="731657" y="452541"/>
                  </a:moveTo>
                  <a:cubicBezTo>
                    <a:pt x="742931" y="452541"/>
                    <a:pt x="752070" y="461680"/>
                    <a:pt x="752070" y="472954"/>
                  </a:cubicBezTo>
                  <a:cubicBezTo>
                    <a:pt x="752070" y="484228"/>
                    <a:pt x="742931" y="493367"/>
                    <a:pt x="731657" y="493367"/>
                  </a:cubicBezTo>
                  <a:cubicBezTo>
                    <a:pt x="720383" y="493367"/>
                    <a:pt x="711244" y="484228"/>
                    <a:pt x="711244" y="472954"/>
                  </a:cubicBezTo>
                  <a:cubicBezTo>
                    <a:pt x="711244" y="461680"/>
                    <a:pt x="720383" y="452541"/>
                    <a:pt x="731657" y="452541"/>
                  </a:cubicBezTo>
                  <a:close/>
                  <a:moveTo>
                    <a:pt x="682880" y="452541"/>
                  </a:moveTo>
                  <a:cubicBezTo>
                    <a:pt x="694153" y="452541"/>
                    <a:pt x="703293" y="461680"/>
                    <a:pt x="703293" y="472954"/>
                  </a:cubicBezTo>
                  <a:cubicBezTo>
                    <a:pt x="703293" y="484228"/>
                    <a:pt x="694153" y="493367"/>
                    <a:pt x="682880" y="493367"/>
                  </a:cubicBezTo>
                  <a:cubicBezTo>
                    <a:pt x="671606" y="493367"/>
                    <a:pt x="662467" y="484228"/>
                    <a:pt x="662467" y="472954"/>
                  </a:cubicBezTo>
                  <a:cubicBezTo>
                    <a:pt x="662467" y="461680"/>
                    <a:pt x="671606" y="452541"/>
                    <a:pt x="682880" y="452541"/>
                  </a:cubicBezTo>
                  <a:close/>
                  <a:moveTo>
                    <a:pt x="634103" y="452541"/>
                  </a:moveTo>
                  <a:cubicBezTo>
                    <a:pt x="645377" y="452541"/>
                    <a:pt x="654516" y="461680"/>
                    <a:pt x="654516" y="472954"/>
                  </a:cubicBezTo>
                  <a:cubicBezTo>
                    <a:pt x="654516" y="484228"/>
                    <a:pt x="645377" y="493367"/>
                    <a:pt x="634103" y="493367"/>
                  </a:cubicBezTo>
                  <a:cubicBezTo>
                    <a:pt x="622829" y="493367"/>
                    <a:pt x="613690" y="484228"/>
                    <a:pt x="613690" y="472954"/>
                  </a:cubicBezTo>
                  <a:cubicBezTo>
                    <a:pt x="613690" y="461680"/>
                    <a:pt x="622829" y="452541"/>
                    <a:pt x="634103" y="452541"/>
                  </a:cubicBezTo>
                  <a:close/>
                  <a:moveTo>
                    <a:pt x="585326" y="452541"/>
                  </a:moveTo>
                  <a:cubicBezTo>
                    <a:pt x="596599" y="452541"/>
                    <a:pt x="605738" y="461680"/>
                    <a:pt x="605738" y="472954"/>
                  </a:cubicBezTo>
                  <a:cubicBezTo>
                    <a:pt x="605738" y="484228"/>
                    <a:pt x="596599" y="493367"/>
                    <a:pt x="585326" y="493367"/>
                  </a:cubicBezTo>
                  <a:cubicBezTo>
                    <a:pt x="574052" y="493367"/>
                    <a:pt x="564913" y="484228"/>
                    <a:pt x="564913" y="472954"/>
                  </a:cubicBezTo>
                  <a:cubicBezTo>
                    <a:pt x="564913" y="461680"/>
                    <a:pt x="574052" y="452541"/>
                    <a:pt x="585326" y="452541"/>
                  </a:cubicBezTo>
                  <a:close/>
                  <a:moveTo>
                    <a:pt x="536549" y="452541"/>
                  </a:moveTo>
                  <a:cubicBezTo>
                    <a:pt x="547822" y="452541"/>
                    <a:pt x="556961" y="461680"/>
                    <a:pt x="556961" y="472954"/>
                  </a:cubicBezTo>
                  <a:cubicBezTo>
                    <a:pt x="556961" y="484228"/>
                    <a:pt x="547822" y="493367"/>
                    <a:pt x="536549" y="493367"/>
                  </a:cubicBezTo>
                  <a:cubicBezTo>
                    <a:pt x="525275" y="493367"/>
                    <a:pt x="516136" y="484228"/>
                    <a:pt x="516136" y="472954"/>
                  </a:cubicBezTo>
                  <a:cubicBezTo>
                    <a:pt x="516136" y="461680"/>
                    <a:pt x="525275" y="452541"/>
                    <a:pt x="536549" y="452541"/>
                  </a:cubicBezTo>
                  <a:close/>
                  <a:moveTo>
                    <a:pt x="487772" y="452541"/>
                  </a:moveTo>
                  <a:cubicBezTo>
                    <a:pt x="499045" y="452541"/>
                    <a:pt x="508184" y="461680"/>
                    <a:pt x="508184" y="472954"/>
                  </a:cubicBezTo>
                  <a:cubicBezTo>
                    <a:pt x="508184" y="484228"/>
                    <a:pt x="499045" y="493367"/>
                    <a:pt x="487772" y="493367"/>
                  </a:cubicBezTo>
                  <a:cubicBezTo>
                    <a:pt x="476498" y="493367"/>
                    <a:pt x="467359" y="484228"/>
                    <a:pt x="467359" y="472954"/>
                  </a:cubicBezTo>
                  <a:cubicBezTo>
                    <a:pt x="467359" y="461680"/>
                    <a:pt x="476498" y="452541"/>
                    <a:pt x="487772" y="452541"/>
                  </a:cubicBezTo>
                  <a:close/>
                  <a:moveTo>
                    <a:pt x="438994" y="452541"/>
                  </a:moveTo>
                  <a:cubicBezTo>
                    <a:pt x="450268" y="452541"/>
                    <a:pt x="459407" y="461680"/>
                    <a:pt x="459407" y="472954"/>
                  </a:cubicBezTo>
                  <a:cubicBezTo>
                    <a:pt x="459407" y="484228"/>
                    <a:pt x="450268" y="493367"/>
                    <a:pt x="438994" y="493367"/>
                  </a:cubicBezTo>
                  <a:cubicBezTo>
                    <a:pt x="427721" y="493367"/>
                    <a:pt x="418582" y="484228"/>
                    <a:pt x="418582" y="472954"/>
                  </a:cubicBezTo>
                  <a:cubicBezTo>
                    <a:pt x="418582" y="461680"/>
                    <a:pt x="427721" y="452541"/>
                    <a:pt x="438994" y="452541"/>
                  </a:cubicBezTo>
                  <a:close/>
                  <a:moveTo>
                    <a:pt x="390217" y="452541"/>
                  </a:moveTo>
                  <a:cubicBezTo>
                    <a:pt x="401491" y="452541"/>
                    <a:pt x="410630" y="461680"/>
                    <a:pt x="410630" y="472954"/>
                  </a:cubicBezTo>
                  <a:cubicBezTo>
                    <a:pt x="410630" y="484228"/>
                    <a:pt x="401491" y="493367"/>
                    <a:pt x="390217" y="493367"/>
                  </a:cubicBezTo>
                  <a:cubicBezTo>
                    <a:pt x="378944" y="493367"/>
                    <a:pt x="369805" y="484228"/>
                    <a:pt x="369805" y="472954"/>
                  </a:cubicBezTo>
                  <a:cubicBezTo>
                    <a:pt x="369805" y="461680"/>
                    <a:pt x="378944" y="452541"/>
                    <a:pt x="390217" y="452541"/>
                  </a:cubicBezTo>
                  <a:close/>
                  <a:moveTo>
                    <a:pt x="341440" y="452541"/>
                  </a:moveTo>
                  <a:cubicBezTo>
                    <a:pt x="352714" y="452541"/>
                    <a:pt x="361853" y="461680"/>
                    <a:pt x="361853" y="472954"/>
                  </a:cubicBezTo>
                  <a:cubicBezTo>
                    <a:pt x="361853" y="484228"/>
                    <a:pt x="352714" y="493367"/>
                    <a:pt x="341440" y="493367"/>
                  </a:cubicBezTo>
                  <a:cubicBezTo>
                    <a:pt x="330166" y="493367"/>
                    <a:pt x="321028" y="484228"/>
                    <a:pt x="321028" y="472954"/>
                  </a:cubicBezTo>
                  <a:cubicBezTo>
                    <a:pt x="321028" y="461680"/>
                    <a:pt x="330166" y="452541"/>
                    <a:pt x="341440" y="452541"/>
                  </a:cubicBezTo>
                  <a:close/>
                  <a:moveTo>
                    <a:pt x="292663" y="452541"/>
                  </a:moveTo>
                  <a:cubicBezTo>
                    <a:pt x="303937" y="452541"/>
                    <a:pt x="313076" y="461680"/>
                    <a:pt x="313076" y="472954"/>
                  </a:cubicBezTo>
                  <a:cubicBezTo>
                    <a:pt x="313076" y="484228"/>
                    <a:pt x="303937" y="493367"/>
                    <a:pt x="292663" y="493367"/>
                  </a:cubicBezTo>
                  <a:cubicBezTo>
                    <a:pt x="281389" y="493367"/>
                    <a:pt x="272251" y="484228"/>
                    <a:pt x="272251" y="472954"/>
                  </a:cubicBezTo>
                  <a:cubicBezTo>
                    <a:pt x="272251" y="461680"/>
                    <a:pt x="281389" y="452541"/>
                    <a:pt x="292663" y="452541"/>
                  </a:cubicBezTo>
                  <a:close/>
                  <a:moveTo>
                    <a:pt x="243886" y="452541"/>
                  </a:moveTo>
                  <a:cubicBezTo>
                    <a:pt x="255160" y="452541"/>
                    <a:pt x="264299" y="461680"/>
                    <a:pt x="264299" y="472954"/>
                  </a:cubicBezTo>
                  <a:cubicBezTo>
                    <a:pt x="264299" y="484228"/>
                    <a:pt x="255160" y="493367"/>
                    <a:pt x="243886" y="493367"/>
                  </a:cubicBezTo>
                  <a:cubicBezTo>
                    <a:pt x="232612" y="493367"/>
                    <a:pt x="223473" y="484228"/>
                    <a:pt x="223473" y="472954"/>
                  </a:cubicBezTo>
                  <a:cubicBezTo>
                    <a:pt x="223473" y="461680"/>
                    <a:pt x="232612" y="452541"/>
                    <a:pt x="243886" y="452541"/>
                  </a:cubicBezTo>
                  <a:close/>
                  <a:moveTo>
                    <a:pt x="195109" y="452541"/>
                  </a:moveTo>
                  <a:cubicBezTo>
                    <a:pt x="206383" y="452541"/>
                    <a:pt x="215522" y="461680"/>
                    <a:pt x="215522" y="472954"/>
                  </a:cubicBezTo>
                  <a:cubicBezTo>
                    <a:pt x="215522" y="484228"/>
                    <a:pt x="206383" y="493367"/>
                    <a:pt x="195109" y="493367"/>
                  </a:cubicBezTo>
                  <a:cubicBezTo>
                    <a:pt x="183835" y="493367"/>
                    <a:pt x="174696" y="484228"/>
                    <a:pt x="174696" y="472954"/>
                  </a:cubicBezTo>
                  <a:cubicBezTo>
                    <a:pt x="174696" y="461680"/>
                    <a:pt x="183835" y="452541"/>
                    <a:pt x="195109" y="452541"/>
                  </a:cubicBezTo>
                  <a:close/>
                  <a:moveTo>
                    <a:pt x="146332" y="452541"/>
                  </a:moveTo>
                  <a:cubicBezTo>
                    <a:pt x="157606" y="452541"/>
                    <a:pt x="166745" y="461680"/>
                    <a:pt x="166745" y="472954"/>
                  </a:cubicBezTo>
                  <a:cubicBezTo>
                    <a:pt x="166745" y="484228"/>
                    <a:pt x="157606" y="493367"/>
                    <a:pt x="146332" y="493367"/>
                  </a:cubicBezTo>
                  <a:cubicBezTo>
                    <a:pt x="135058" y="493367"/>
                    <a:pt x="125919" y="484228"/>
                    <a:pt x="125919" y="472954"/>
                  </a:cubicBezTo>
                  <a:cubicBezTo>
                    <a:pt x="125919" y="461680"/>
                    <a:pt x="135058" y="452541"/>
                    <a:pt x="146332" y="452541"/>
                  </a:cubicBezTo>
                  <a:close/>
                  <a:moveTo>
                    <a:pt x="97555" y="452541"/>
                  </a:moveTo>
                  <a:cubicBezTo>
                    <a:pt x="108829" y="452541"/>
                    <a:pt x="117968" y="461680"/>
                    <a:pt x="117968" y="472954"/>
                  </a:cubicBezTo>
                  <a:cubicBezTo>
                    <a:pt x="117968" y="484228"/>
                    <a:pt x="108829" y="493367"/>
                    <a:pt x="97555" y="493367"/>
                  </a:cubicBezTo>
                  <a:cubicBezTo>
                    <a:pt x="86281" y="493367"/>
                    <a:pt x="77142" y="484228"/>
                    <a:pt x="77142" y="472954"/>
                  </a:cubicBezTo>
                  <a:cubicBezTo>
                    <a:pt x="77142" y="461680"/>
                    <a:pt x="86281" y="452541"/>
                    <a:pt x="97555" y="452541"/>
                  </a:cubicBezTo>
                  <a:close/>
                  <a:moveTo>
                    <a:pt x="48778" y="452541"/>
                  </a:moveTo>
                  <a:cubicBezTo>
                    <a:pt x="60052" y="452541"/>
                    <a:pt x="69191" y="461680"/>
                    <a:pt x="69191" y="472954"/>
                  </a:cubicBezTo>
                  <a:cubicBezTo>
                    <a:pt x="69191" y="484228"/>
                    <a:pt x="60052" y="493367"/>
                    <a:pt x="48778" y="493367"/>
                  </a:cubicBezTo>
                  <a:cubicBezTo>
                    <a:pt x="37504" y="493367"/>
                    <a:pt x="28365" y="484228"/>
                    <a:pt x="28365" y="472954"/>
                  </a:cubicBezTo>
                  <a:cubicBezTo>
                    <a:pt x="28365" y="461680"/>
                    <a:pt x="37504" y="452541"/>
                    <a:pt x="48778" y="452541"/>
                  </a:cubicBezTo>
                  <a:close/>
                  <a:moveTo>
                    <a:pt x="2" y="452541"/>
                  </a:moveTo>
                  <a:cubicBezTo>
                    <a:pt x="11275" y="452541"/>
                    <a:pt x="20414" y="461680"/>
                    <a:pt x="20414" y="472954"/>
                  </a:cubicBezTo>
                  <a:cubicBezTo>
                    <a:pt x="20414" y="484228"/>
                    <a:pt x="11275" y="493367"/>
                    <a:pt x="2" y="493367"/>
                  </a:cubicBezTo>
                  <a:lnTo>
                    <a:pt x="0" y="493366"/>
                  </a:lnTo>
                  <a:lnTo>
                    <a:pt x="0" y="452542"/>
                  </a:lnTo>
                  <a:close/>
                  <a:moveTo>
                    <a:pt x="926765" y="398455"/>
                  </a:moveTo>
                  <a:lnTo>
                    <a:pt x="930582" y="399226"/>
                  </a:lnTo>
                  <a:lnTo>
                    <a:pt x="913716" y="434236"/>
                  </a:lnTo>
                  <a:lnTo>
                    <a:pt x="912331" y="433302"/>
                  </a:lnTo>
                  <a:cubicBezTo>
                    <a:pt x="908637" y="429608"/>
                    <a:pt x="906352" y="424505"/>
                    <a:pt x="906352" y="418868"/>
                  </a:cubicBezTo>
                  <a:cubicBezTo>
                    <a:pt x="906352" y="407594"/>
                    <a:pt x="915491" y="398455"/>
                    <a:pt x="926765" y="398455"/>
                  </a:cubicBezTo>
                  <a:close/>
                  <a:moveTo>
                    <a:pt x="877988" y="398455"/>
                  </a:moveTo>
                  <a:cubicBezTo>
                    <a:pt x="889262" y="398455"/>
                    <a:pt x="898401" y="407594"/>
                    <a:pt x="898401" y="418868"/>
                  </a:cubicBezTo>
                  <a:cubicBezTo>
                    <a:pt x="898401" y="430142"/>
                    <a:pt x="889262" y="439281"/>
                    <a:pt x="877988" y="439281"/>
                  </a:cubicBezTo>
                  <a:cubicBezTo>
                    <a:pt x="866714" y="439281"/>
                    <a:pt x="857575" y="430142"/>
                    <a:pt x="857575" y="418868"/>
                  </a:cubicBezTo>
                  <a:cubicBezTo>
                    <a:pt x="857575" y="407594"/>
                    <a:pt x="866714" y="398455"/>
                    <a:pt x="877988" y="398455"/>
                  </a:cubicBezTo>
                  <a:close/>
                  <a:moveTo>
                    <a:pt x="829211" y="398455"/>
                  </a:moveTo>
                  <a:cubicBezTo>
                    <a:pt x="840485" y="398455"/>
                    <a:pt x="849624" y="407594"/>
                    <a:pt x="849624" y="418868"/>
                  </a:cubicBezTo>
                  <a:cubicBezTo>
                    <a:pt x="849624" y="430142"/>
                    <a:pt x="840485" y="439281"/>
                    <a:pt x="829211" y="439281"/>
                  </a:cubicBezTo>
                  <a:cubicBezTo>
                    <a:pt x="817937" y="439281"/>
                    <a:pt x="808798" y="430142"/>
                    <a:pt x="808798" y="418868"/>
                  </a:cubicBezTo>
                  <a:cubicBezTo>
                    <a:pt x="808798" y="407594"/>
                    <a:pt x="817937" y="398455"/>
                    <a:pt x="829211" y="398455"/>
                  </a:cubicBezTo>
                  <a:close/>
                  <a:moveTo>
                    <a:pt x="780434" y="398455"/>
                  </a:moveTo>
                  <a:cubicBezTo>
                    <a:pt x="791708" y="398455"/>
                    <a:pt x="800847" y="407594"/>
                    <a:pt x="800847" y="418868"/>
                  </a:cubicBezTo>
                  <a:cubicBezTo>
                    <a:pt x="800847" y="430142"/>
                    <a:pt x="791708" y="439281"/>
                    <a:pt x="780434" y="439281"/>
                  </a:cubicBezTo>
                  <a:cubicBezTo>
                    <a:pt x="769160" y="439281"/>
                    <a:pt x="760021" y="430142"/>
                    <a:pt x="760021" y="418868"/>
                  </a:cubicBezTo>
                  <a:cubicBezTo>
                    <a:pt x="760021" y="407594"/>
                    <a:pt x="769160" y="398455"/>
                    <a:pt x="780434" y="398455"/>
                  </a:cubicBezTo>
                  <a:close/>
                  <a:moveTo>
                    <a:pt x="731657" y="398455"/>
                  </a:moveTo>
                  <a:cubicBezTo>
                    <a:pt x="742931" y="398455"/>
                    <a:pt x="752070" y="407594"/>
                    <a:pt x="752070" y="418868"/>
                  </a:cubicBezTo>
                  <a:cubicBezTo>
                    <a:pt x="752070" y="430142"/>
                    <a:pt x="742931" y="439281"/>
                    <a:pt x="731657" y="439281"/>
                  </a:cubicBezTo>
                  <a:cubicBezTo>
                    <a:pt x="720383" y="439281"/>
                    <a:pt x="711244" y="430142"/>
                    <a:pt x="711244" y="418868"/>
                  </a:cubicBezTo>
                  <a:cubicBezTo>
                    <a:pt x="711244" y="407594"/>
                    <a:pt x="720383" y="398455"/>
                    <a:pt x="731657" y="398455"/>
                  </a:cubicBezTo>
                  <a:close/>
                  <a:moveTo>
                    <a:pt x="682880" y="398455"/>
                  </a:moveTo>
                  <a:cubicBezTo>
                    <a:pt x="694153" y="398455"/>
                    <a:pt x="703293" y="407594"/>
                    <a:pt x="703293" y="418868"/>
                  </a:cubicBezTo>
                  <a:cubicBezTo>
                    <a:pt x="703293" y="430142"/>
                    <a:pt x="694153" y="439281"/>
                    <a:pt x="682880" y="439281"/>
                  </a:cubicBezTo>
                  <a:cubicBezTo>
                    <a:pt x="671606" y="439281"/>
                    <a:pt x="662467" y="430142"/>
                    <a:pt x="662467" y="418868"/>
                  </a:cubicBezTo>
                  <a:cubicBezTo>
                    <a:pt x="662467" y="407594"/>
                    <a:pt x="671606" y="398455"/>
                    <a:pt x="682880" y="398455"/>
                  </a:cubicBezTo>
                  <a:close/>
                  <a:moveTo>
                    <a:pt x="634103" y="398455"/>
                  </a:moveTo>
                  <a:cubicBezTo>
                    <a:pt x="645377" y="398455"/>
                    <a:pt x="654516" y="407594"/>
                    <a:pt x="654516" y="418868"/>
                  </a:cubicBezTo>
                  <a:cubicBezTo>
                    <a:pt x="654516" y="430142"/>
                    <a:pt x="645377" y="439281"/>
                    <a:pt x="634103" y="439281"/>
                  </a:cubicBezTo>
                  <a:cubicBezTo>
                    <a:pt x="622829" y="439281"/>
                    <a:pt x="613690" y="430142"/>
                    <a:pt x="613690" y="418868"/>
                  </a:cubicBezTo>
                  <a:cubicBezTo>
                    <a:pt x="613690" y="407594"/>
                    <a:pt x="622829" y="398455"/>
                    <a:pt x="634103" y="398455"/>
                  </a:cubicBezTo>
                  <a:close/>
                  <a:moveTo>
                    <a:pt x="585326" y="398455"/>
                  </a:moveTo>
                  <a:cubicBezTo>
                    <a:pt x="596599" y="398455"/>
                    <a:pt x="605738" y="407594"/>
                    <a:pt x="605738" y="418868"/>
                  </a:cubicBezTo>
                  <a:cubicBezTo>
                    <a:pt x="605738" y="430142"/>
                    <a:pt x="596599" y="439281"/>
                    <a:pt x="585326" y="439281"/>
                  </a:cubicBezTo>
                  <a:cubicBezTo>
                    <a:pt x="574052" y="439281"/>
                    <a:pt x="564913" y="430142"/>
                    <a:pt x="564913" y="418868"/>
                  </a:cubicBezTo>
                  <a:cubicBezTo>
                    <a:pt x="564913" y="407594"/>
                    <a:pt x="574052" y="398455"/>
                    <a:pt x="585326" y="398455"/>
                  </a:cubicBezTo>
                  <a:close/>
                  <a:moveTo>
                    <a:pt x="536549" y="398455"/>
                  </a:moveTo>
                  <a:cubicBezTo>
                    <a:pt x="547822" y="398455"/>
                    <a:pt x="556961" y="407594"/>
                    <a:pt x="556961" y="418868"/>
                  </a:cubicBezTo>
                  <a:cubicBezTo>
                    <a:pt x="556961" y="430142"/>
                    <a:pt x="547822" y="439281"/>
                    <a:pt x="536549" y="439281"/>
                  </a:cubicBezTo>
                  <a:cubicBezTo>
                    <a:pt x="525275" y="439281"/>
                    <a:pt x="516136" y="430142"/>
                    <a:pt x="516136" y="418868"/>
                  </a:cubicBezTo>
                  <a:cubicBezTo>
                    <a:pt x="516136" y="407594"/>
                    <a:pt x="525275" y="398455"/>
                    <a:pt x="536549" y="398455"/>
                  </a:cubicBezTo>
                  <a:close/>
                  <a:moveTo>
                    <a:pt x="487772" y="398455"/>
                  </a:moveTo>
                  <a:cubicBezTo>
                    <a:pt x="499045" y="398455"/>
                    <a:pt x="508184" y="407594"/>
                    <a:pt x="508184" y="418868"/>
                  </a:cubicBezTo>
                  <a:cubicBezTo>
                    <a:pt x="508184" y="430142"/>
                    <a:pt x="499045" y="439281"/>
                    <a:pt x="487772" y="439281"/>
                  </a:cubicBezTo>
                  <a:cubicBezTo>
                    <a:pt x="476498" y="439281"/>
                    <a:pt x="467359" y="430142"/>
                    <a:pt x="467359" y="418868"/>
                  </a:cubicBezTo>
                  <a:cubicBezTo>
                    <a:pt x="467359" y="407594"/>
                    <a:pt x="476498" y="398455"/>
                    <a:pt x="487772" y="398455"/>
                  </a:cubicBezTo>
                  <a:close/>
                  <a:moveTo>
                    <a:pt x="438994" y="398455"/>
                  </a:moveTo>
                  <a:cubicBezTo>
                    <a:pt x="450268" y="398455"/>
                    <a:pt x="459407" y="407594"/>
                    <a:pt x="459407" y="418868"/>
                  </a:cubicBezTo>
                  <a:cubicBezTo>
                    <a:pt x="459407" y="430142"/>
                    <a:pt x="450268" y="439281"/>
                    <a:pt x="438994" y="439281"/>
                  </a:cubicBezTo>
                  <a:cubicBezTo>
                    <a:pt x="427721" y="439281"/>
                    <a:pt x="418582" y="430142"/>
                    <a:pt x="418582" y="418868"/>
                  </a:cubicBezTo>
                  <a:cubicBezTo>
                    <a:pt x="418582" y="407594"/>
                    <a:pt x="427721" y="398455"/>
                    <a:pt x="438994" y="398455"/>
                  </a:cubicBezTo>
                  <a:close/>
                  <a:moveTo>
                    <a:pt x="390217" y="398455"/>
                  </a:moveTo>
                  <a:cubicBezTo>
                    <a:pt x="401491" y="398455"/>
                    <a:pt x="410630" y="407594"/>
                    <a:pt x="410630" y="418868"/>
                  </a:cubicBezTo>
                  <a:cubicBezTo>
                    <a:pt x="410630" y="430142"/>
                    <a:pt x="401491" y="439281"/>
                    <a:pt x="390217" y="439281"/>
                  </a:cubicBezTo>
                  <a:cubicBezTo>
                    <a:pt x="378944" y="439281"/>
                    <a:pt x="369805" y="430142"/>
                    <a:pt x="369805" y="418868"/>
                  </a:cubicBezTo>
                  <a:cubicBezTo>
                    <a:pt x="369805" y="407594"/>
                    <a:pt x="378944" y="398455"/>
                    <a:pt x="390217" y="398455"/>
                  </a:cubicBezTo>
                  <a:close/>
                  <a:moveTo>
                    <a:pt x="341440" y="398455"/>
                  </a:moveTo>
                  <a:cubicBezTo>
                    <a:pt x="352714" y="398455"/>
                    <a:pt x="361853" y="407594"/>
                    <a:pt x="361853" y="418868"/>
                  </a:cubicBezTo>
                  <a:cubicBezTo>
                    <a:pt x="361853" y="430142"/>
                    <a:pt x="352714" y="439281"/>
                    <a:pt x="341440" y="439281"/>
                  </a:cubicBezTo>
                  <a:cubicBezTo>
                    <a:pt x="330166" y="439281"/>
                    <a:pt x="321028" y="430142"/>
                    <a:pt x="321028" y="418868"/>
                  </a:cubicBezTo>
                  <a:cubicBezTo>
                    <a:pt x="321028" y="407594"/>
                    <a:pt x="330166" y="398455"/>
                    <a:pt x="341440" y="398455"/>
                  </a:cubicBezTo>
                  <a:close/>
                  <a:moveTo>
                    <a:pt x="292663" y="398455"/>
                  </a:moveTo>
                  <a:cubicBezTo>
                    <a:pt x="303937" y="398455"/>
                    <a:pt x="313076" y="407594"/>
                    <a:pt x="313076" y="418868"/>
                  </a:cubicBezTo>
                  <a:cubicBezTo>
                    <a:pt x="313076" y="430142"/>
                    <a:pt x="303937" y="439281"/>
                    <a:pt x="292663" y="439281"/>
                  </a:cubicBezTo>
                  <a:cubicBezTo>
                    <a:pt x="281389" y="439281"/>
                    <a:pt x="272251" y="430142"/>
                    <a:pt x="272251" y="418868"/>
                  </a:cubicBezTo>
                  <a:cubicBezTo>
                    <a:pt x="272251" y="407594"/>
                    <a:pt x="281389" y="398455"/>
                    <a:pt x="292663" y="398455"/>
                  </a:cubicBezTo>
                  <a:close/>
                  <a:moveTo>
                    <a:pt x="243886" y="398455"/>
                  </a:moveTo>
                  <a:cubicBezTo>
                    <a:pt x="255160" y="398455"/>
                    <a:pt x="264299" y="407594"/>
                    <a:pt x="264299" y="418868"/>
                  </a:cubicBezTo>
                  <a:cubicBezTo>
                    <a:pt x="264299" y="430142"/>
                    <a:pt x="255160" y="439281"/>
                    <a:pt x="243886" y="439281"/>
                  </a:cubicBezTo>
                  <a:cubicBezTo>
                    <a:pt x="232612" y="439281"/>
                    <a:pt x="223473" y="430142"/>
                    <a:pt x="223473" y="418868"/>
                  </a:cubicBezTo>
                  <a:cubicBezTo>
                    <a:pt x="223473" y="407594"/>
                    <a:pt x="232612" y="398455"/>
                    <a:pt x="243886" y="398455"/>
                  </a:cubicBezTo>
                  <a:close/>
                  <a:moveTo>
                    <a:pt x="195109" y="398455"/>
                  </a:moveTo>
                  <a:cubicBezTo>
                    <a:pt x="206383" y="398455"/>
                    <a:pt x="215522" y="407594"/>
                    <a:pt x="215522" y="418868"/>
                  </a:cubicBezTo>
                  <a:cubicBezTo>
                    <a:pt x="215522" y="430142"/>
                    <a:pt x="206383" y="439281"/>
                    <a:pt x="195109" y="439281"/>
                  </a:cubicBezTo>
                  <a:cubicBezTo>
                    <a:pt x="183835" y="439281"/>
                    <a:pt x="174696" y="430142"/>
                    <a:pt x="174696" y="418868"/>
                  </a:cubicBezTo>
                  <a:cubicBezTo>
                    <a:pt x="174696" y="407594"/>
                    <a:pt x="183835" y="398455"/>
                    <a:pt x="195109" y="398455"/>
                  </a:cubicBezTo>
                  <a:close/>
                  <a:moveTo>
                    <a:pt x="146332" y="398455"/>
                  </a:moveTo>
                  <a:cubicBezTo>
                    <a:pt x="157606" y="398455"/>
                    <a:pt x="166745" y="407594"/>
                    <a:pt x="166745" y="418868"/>
                  </a:cubicBezTo>
                  <a:cubicBezTo>
                    <a:pt x="166745" y="430142"/>
                    <a:pt x="157606" y="439281"/>
                    <a:pt x="146332" y="439281"/>
                  </a:cubicBezTo>
                  <a:cubicBezTo>
                    <a:pt x="135058" y="439281"/>
                    <a:pt x="125919" y="430142"/>
                    <a:pt x="125919" y="418868"/>
                  </a:cubicBezTo>
                  <a:cubicBezTo>
                    <a:pt x="125919" y="407594"/>
                    <a:pt x="135058" y="398455"/>
                    <a:pt x="146332" y="398455"/>
                  </a:cubicBezTo>
                  <a:close/>
                  <a:moveTo>
                    <a:pt x="97555" y="398455"/>
                  </a:moveTo>
                  <a:cubicBezTo>
                    <a:pt x="108829" y="398455"/>
                    <a:pt x="117968" y="407594"/>
                    <a:pt x="117968" y="418868"/>
                  </a:cubicBezTo>
                  <a:cubicBezTo>
                    <a:pt x="117968" y="430142"/>
                    <a:pt x="108829" y="439281"/>
                    <a:pt x="97555" y="439281"/>
                  </a:cubicBezTo>
                  <a:cubicBezTo>
                    <a:pt x="86281" y="439281"/>
                    <a:pt x="77142" y="430142"/>
                    <a:pt x="77142" y="418868"/>
                  </a:cubicBezTo>
                  <a:cubicBezTo>
                    <a:pt x="77142" y="407594"/>
                    <a:pt x="86281" y="398455"/>
                    <a:pt x="97555" y="398455"/>
                  </a:cubicBezTo>
                  <a:close/>
                  <a:moveTo>
                    <a:pt x="48778" y="398455"/>
                  </a:moveTo>
                  <a:cubicBezTo>
                    <a:pt x="60052" y="398455"/>
                    <a:pt x="69191" y="407594"/>
                    <a:pt x="69191" y="418868"/>
                  </a:cubicBezTo>
                  <a:cubicBezTo>
                    <a:pt x="69191" y="430142"/>
                    <a:pt x="60052" y="439281"/>
                    <a:pt x="48778" y="439281"/>
                  </a:cubicBezTo>
                  <a:cubicBezTo>
                    <a:pt x="37504" y="439281"/>
                    <a:pt x="28365" y="430142"/>
                    <a:pt x="28365" y="418868"/>
                  </a:cubicBezTo>
                  <a:cubicBezTo>
                    <a:pt x="28365" y="407594"/>
                    <a:pt x="37504" y="398455"/>
                    <a:pt x="48778" y="398455"/>
                  </a:cubicBezTo>
                  <a:close/>
                  <a:moveTo>
                    <a:pt x="2" y="398455"/>
                  </a:moveTo>
                  <a:cubicBezTo>
                    <a:pt x="11275" y="398455"/>
                    <a:pt x="20414" y="407594"/>
                    <a:pt x="20414" y="418868"/>
                  </a:cubicBezTo>
                  <a:cubicBezTo>
                    <a:pt x="20414" y="430142"/>
                    <a:pt x="11275" y="439281"/>
                    <a:pt x="2" y="439281"/>
                  </a:cubicBezTo>
                  <a:lnTo>
                    <a:pt x="0" y="439280"/>
                  </a:lnTo>
                  <a:lnTo>
                    <a:pt x="0" y="398456"/>
                  </a:lnTo>
                  <a:close/>
                  <a:moveTo>
                    <a:pt x="926765" y="344369"/>
                  </a:moveTo>
                  <a:cubicBezTo>
                    <a:pt x="932402" y="344369"/>
                    <a:pt x="937505" y="346654"/>
                    <a:pt x="941199" y="350348"/>
                  </a:cubicBezTo>
                  <a:lnTo>
                    <a:pt x="945200" y="360008"/>
                  </a:lnTo>
                  <a:lnTo>
                    <a:pt x="937178" y="381927"/>
                  </a:lnTo>
                  <a:lnTo>
                    <a:pt x="934711" y="383591"/>
                  </a:lnTo>
                  <a:cubicBezTo>
                    <a:pt x="932268" y="384624"/>
                    <a:pt x="929583" y="385195"/>
                    <a:pt x="926765" y="385195"/>
                  </a:cubicBezTo>
                  <a:cubicBezTo>
                    <a:pt x="915491" y="385195"/>
                    <a:pt x="906352" y="376056"/>
                    <a:pt x="906352" y="364782"/>
                  </a:cubicBezTo>
                  <a:cubicBezTo>
                    <a:pt x="906352" y="353508"/>
                    <a:pt x="915491" y="344369"/>
                    <a:pt x="926765" y="344369"/>
                  </a:cubicBezTo>
                  <a:close/>
                  <a:moveTo>
                    <a:pt x="877988" y="344369"/>
                  </a:moveTo>
                  <a:cubicBezTo>
                    <a:pt x="889262" y="344369"/>
                    <a:pt x="898401" y="353508"/>
                    <a:pt x="898401" y="364782"/>
                  </a:cubicBezTo>
                  <a:cubicBezTo>
                    <a:pt x="898401" y="376056"/>
                    <a:pt x="889262" y="385195"/>
                    <a:pt x="877988" y="385195"/>
                  </a:cubicBezTo>
                  <a:cubicBezTo>
                    <a:pt x="866714" y="385195"/>
                    <a:pt x="857575" y="376056"/>
                    <a:pt x="857575" y="364782"/>
                  </a:cubicBezTo>
                  <a:cubicBezTo>
                    <a:pt x="857575" y="353508"/>
                    <a:pt x="866714" y="344369"/>
                    <a:pt x="877988" y="344369"/>
                  </a:cubicBezTo>
                  <a:close/>
                  <a:moveTo>
                    <a:pt x="829211" y="344369"/>
                  </a:moveTo>
                  <a:cubicBezTo>
                    <a:pt x="840485" y="344369"/>
                    <a:pt x="849624" y="353508"/>
                    <a:pt x="849624" y="364782"/>
                  </a:cubicBezTo>
                  <a:cubicBezTo>
                    <a:pt x="849624" y="376056"/>
                    <a:pt x="840485" y="385195"/>
                    <a:pt x="829211" y="385195"/>
                  </a:cubicBezTo>
                  <a:cubicBezTo>
                    <a:pt x="817937" y="385195"/>
                    <a:pt x="808798" y="376056"/>
                    <a:pt x="808798" y="364782"/>
                  </a:cubicBezTo>
                  <a:cubicBezTo>
                    <a:pt x="808798" y="353508"/>
                    <a:pt x="817937" y="344369"/>
                    <a:pt x="829211" y="344369"/>
                  </a:cubicBezTo>
                  <a:close/>
                  <a:moveTo>
                    <a:pt x="780434" y="344369"/>
                  </a:moveTo>
                  <a:cubicBezTo>
                    <a:pt x="791708" y="344369"/>
                    <a:pt x="800847" y="353508"/>
                    <a:pt x="800847" y="364782"/>
                  </a:cubicBezTo>
                  <a:cubicBezTo>
                    <a:pt x="800847" y="376056"/>
                    <a:pt x="791708" y="385195"/>
                    <a:pt x="780434" y="385195"/>
                  </a:cubicBezTo>
                  <a:cubicBezTo>
                    <a:pt x="769160" y="385195"/>
                    <a:pt x="760021" y="376056"/>
                    <a:pt x="760021" y="364782"/>
                  </a:cubicBezTo>
                  <a:cubicBezTo>
                    <a:pt x="760021" y="353508"/>
                    <a:pt x="769160" y="344369"/>
                    <a:pt x="780434" y="344369"/>
                  </a:cubicBezTo>
                  <a:close/>
                  <a:moveTo>
                    <a:pt x="731657" y="344369"/>
                  </a:moveTo>
                  <a:cubicBezTo>
                    <a:pt x="742931" y="344369"/>
                    <a:pt x="752070" y="353508"/>
                    <a:pt x="752070" y="364782"/>
                  </a:cubicBezTo>
                  <a:cubicBezTo>
                    <a:pt x="752070" y="376056"/>
                    <a:pt x="742931" y="385195"/>
                    <a:pt x="731657" y="385195"/>
                  </a:cubicBezTo>
                  <a:cubicBezTo>
                    <a:pt x="720383" y="385195"/>
                    <a:pt x="711244" y="376056"/>
                    <a:pt x="711244" y="364782"/>
                  </a:cubicBezTo>
                  <a:cubicBezTo>
                    <a:pt x="711244" y="353508"/>
                    <a:pt x="720383" y="344369"/>
                    <a:pt x="731657" y="344369"/>
                  </a:cubicBezTo>
                  <a:close/>
                  <a:moveTo>
                    <a:pt x="682880" y="344369"/>
                  </a:moveTo>
                  <a:cubicBezTo>
                    <a:pt x="694153" y="344369"/>
                    <a:pt x="703293" y="353508"/>
                    <a:pt x="703293" y="364782"/>
                  </a:cubicBezTo>
                  <a:cubicBezTo>
                    <a:pt x="703293" y="376056"/>
                    <a:pt x="694153" y="385195"/>
                    <a:pt x="682880" y="385195"/>
                  </a:cubicBezTo>
                  <a:cubicBezTo>
                    <a:pt x="671606" y="385195"/>
                    <a:pt x="662467" y="376056"/>
                    <a:pt x="662467" y="364782"/>
                  </a:cubicBezTo>
                  <a:cubicBezTo>
                    <a:pt x="662467" y="353508"/>
                    <a:pt x="671606" y="344369"/>
                    <a:pt x="682880" y="344369"/>
                  </a:cubicBezTo>
                  <a:close/>
                  <a:moveTo>
                    <a:pt x="634103" y="344369"/>
                  </a:moveTo>
                  <a:cubicBezTo>
                    <a:pt x="645377" y="344369"/>
                    <a:pt x="654516" y="353508"/>
                    <a:pt x="654516" y="364782"/>
                  </a:cubicBezTo>
                  <a:cubicBezTo>
                    <a:pt x="654516" y="376056"/>
                    <a:pt x="645377" y="385195"/>
                    <a:pt x="634103" y="385195"/>
                  </a:cubicBezTo>
                  <a:cubicBezTo>
                    <a:pt x="622829" y="385195"/>
                    <a:pt x="613690" y="376056"/>
                    <a:pt x="613690" y="364782"/>
                  </a:cubicBezTo>
                  <a:cubicBezTo>
                    <a:pt x="613690" y="353508"/>
                    <a:pt x="622829" y="344369"/>
                    <a:pt x="634103" y="344369"/>
                  </a:cubicBezTo>
                  <a:close/>
                  <a:moveTo>
                    <a:pt x="585326" y="344369"/>
                  </a:moveTo>
                  <a:cubicBezTo>
                    <a:pt x="596599" y="344369"/>
                    <a:pt x="605738" y="353508"/>
                    <a:pt x="605738" y="364782"/>
                  </a:cubicBezTo>
                  <a:cubicBezTo>
                    <a:pt x="605738" y="376056"/>
                    <a:pt x="596599" y="385195"/>
                    <a:pt x="585326" y="385195"/>
                  </a:cubicBezTo>
                  <a:cubicBezTo>
                    <a:pt x="574052" y="385195"/>
                    <a:pt x="564913" y="376056"/>
                    <a:pt x="564913" y="364782"/>
                  </a:cubicBezTo>
                  <a:cubicBezTo>
                    <a:pt x="564913" y="353508"/>
                    <a:pt x="574052" y="344369"/>
                    <a:pt x="585326" y="344369"/>
                  </a:cubicBezTo>
                  <a:close/>
                  <a:moveTo>
                    <a:pt x="536549" y="344369"/>
                  </a:moveTo>
                  <a:cubicBezTo>
                    <a:pt x="547822" y="344369"/>
                    <a:pt x="556961" y="353508"/>
                    <a:pt x="556961" y="364782"/>
                  </a:cubicBezTo>
                  <a:cubicBezTo>
                    <a:pt x="556961" y="376056"/>
                    <a:pt x="547822" y="385195"/>
                    <a:pt x="536549" y="385195"/>
                  </a:cubicBezTo>
                  <a:cubicBezTo>
                    <a:pt x="525275" y="385195"/>
                    <a:pt x="516136" y="376056"/>
                    <a:pt x="516136" y="364782"/>
                  </a:cubicBezTo>
                  <a:cubicBezTo>
                    <a:pt x="516136" y="353508"/>
                    <a:pt x="525275" y="344369"/>
                    <a:pt x="536549" y="344369"/>
                  </a:cubicBezTo>
                  <a:close/>
                  <a:moveTo>
                    <a:pt x="487772" y="344369"/>
                  </a:moveTo>
                  <a:cubicBezTo>
                    <a:pt x="499045" y="344369"/>
                    <a:pt x="508184" y="353508"/>
                    <a:pt x="508184" y="364782"/>
                  </a:cubicBezTo>
                  <a:cubicBezTo>
                    <a:pt x="508184" y="376056"/>
                    <a:pt x="499045" y="385195"/>
                    <a:pt x="487772" y="385195"/>
                  </a:cubicBezTo>
                  <a:cubicBezTo>
                    <a:pt x="476498" y="385195"/>
                    <a:pt x="467359" y="376056"/>
                    <a:pt x="467359" y="364782"/>
                  </a:cubicBezTo>
                  <a:cubicBezTo>
                    <a:pt x="467359" y="353508"/>
                    <a:pt x="476498" y="344369"/>
                    <a:pt x="487772" y="344369"/>
                  </a:cubicBezTo>
                  <a:close/>
                  <a:moveTo>
                    <a:pt x="438994" y="344369"/>
                  </a:moveTo>
                  <a:cubicBezTo>
                    <a:pt x="450268" y="344369"/>
                    <a:pt x="459407" y="353508"/>
                    <a:pt x="459407" y="364782"/>
                  </a:cubicBezTo>
                  <a:cubicBezTo>
                    <a:pt x="459407" y="376056"/>
                    <a:pt x="450268" y="385195"/>
                    <a:pt x="438994" y="385195"/>
                  </a:cubicBezTo>
                  <a:cubicBezTo>
                    <a:pt x="427721" y="385195"/>
                    <a:pt x="418582" y="376056"/>
                    <a:pt x="418582" y="364782"/>
                  </a:cubicBezTo>
                  <a:cubicBezTo>
                    <a:pt x="418582" y="353508"/>
                    <a:pt x="427721" y="344369"/>
                    <a:pt x="438994" y="344369"/>
                  </a:cubicBezTo>
                  <a:close/>
                  <a:moveTo>
                    <a:pt x="390217" y="344369"/>
                  </a:moveTo>
                  <a:cubicBezTo>
                    <a:pt x="401491" y="344369"/>
                    <a:pt x="410630" y="353508"/>
                    <a:pt x="410630" y="364782"/>
                  </a:cubicBezTo>
                  <a:cubicBezTo>
                    <a:pt x="410630" y="376056"/>
                    <a:pt x="401491" y="385195"/>
                    <a:pt x="390217" y="385195"/>
                  </a:cubicBezTo>
                  <a:cubicBezTo>
                    <a:pt x="378944" y="385195"/>
                    <a:pt x="369805" y="376056"/>
                    <a:pt x="369805" y="364782"/>
                  </a:cubicBezTo>
                  <a:cubicBezTo>
                    <a:pt x="369805" y="353508"/>
                    <a:pt x="378944" y="344369"/>
                    <a:pt x="390217" y="344369"/>
                  </a:cubicBezTo>
                  <a:close/>
                  <a:moveTo>
                    <a:pt x="341440" y="344369"/>
                  </a:moveTo>
                  <a:cubicBezTo>
                    <a:pt x="352714" y="344369"/>
                    <a:pt x="361853" y="353508"/>
                    <a:pt x="361853" y="364782"/>
                  </a:cubicBezTo>
                  <a:cubicBezTo>
                    <a:pt x="361853" y="376056"/>
                    <a:pt x="352714" y="385195"/>
                    <a:pt x="341440" y="385195"/>
                  </a:cubicBezTo>
                  <a:cubicBezTo>
                    <a:pt x="330166" y="385195"/>
                    <a:pt x="321028" y="376056"/>
                    <a:pt x="321028" y="364782"/>
                  </a:cubicBezTo>
                  <a:cubicBezTo>
                    <a:pt x="321028" y="353508"/>
                    <a:pt x="330166" y="344369"/>
                    <a:pt x="341440" y="344369"/>
                  </a:cubicBezTo>
                  <a:close/>
                  <a:moveTo>
                    <a:pt x="292663" y="344369"/>
                  </a:moveTo>
                  <a:cubicBezTo>
                    <a:pt x="303937" y="344369"/>
                    <a:pt x="313076" y="353508"/>
                    <a:pt x="313076" y="364782"/>
                  </a:cubicBezTo>
                  <a:cubicBezTo>
                    <a:pt x="313076" y="376056"/>
                    <a:pt x="303937" y="385195"/>
                    <a:pt x="292663" y="385195"/>
                  </a:cubicBezTo>
                  <a:cubicBezTo>
                    <a:pt x="281389" y="385195"/>
                    <a:pt x="272251" y="376056"/>
                    <a:pt x="272251" y="364782"/>
                  </a:cubicBezTo>
                  <a:cubicBezTo>
                    <a:pt x="272251" y="353508"/>
                    <a:pt x="281389" y="344369"/>
                    <a:pt x="292663" y="344369"/>
                  </a:cubicBezTo>
                  <a:close/>
                  <a:moveTo>
                    <a:pt x="243886" y="344369"/>
                  </a:moveTo>
                  <a:cubicBezTo>
                    <a:pt x="255160" y="344369"/>
                    <a:pt x="264299" y="353508"/>
                    <a:pt x="264299" y="364782"/>
                  </a:cubicBezTo>
                  <a:cubicBezTo>
                    <a:pt x="264299" y="376056"/>
                    <a:pt x="255160" y="385195"/>
                    <a:pt x="243886" y="385195"/>
                  </a:cubicBezTo>
                  <a:cubicBezTo>
                    <a:pt x="232612" y="385195"/>
                    <a:pt x="223473" y="376056"/>
                    <a:pt x="223473" y="364782"/>
                  </a:cubicBezTo>
                  <a:cubicBezTo>
                    <a:pt x="223473" y="353508"/>
                    <a:pt x="232612" y="344369"/>
                    <a:pt x="243886" y="344369"/>
                  </a:cubicBezTo>
                  <a:close/>
                  <a:moveTo>
                    <a:pt x="195109" y="344369"/>
                  </a:moveTo>
                  <a:cubicBezTo>
                    <a:pt x="206383" y="344369"/>
                    <a:pt x="215522" y="353508"/>
                    <a:pt x="215522" y="364782"/>
                  </a:cubicBezTo>
                  <a:cubicBezTo>
                    <a:pt x="215522" y="376056"/>
                    <a:pt x="206383" y="385195"/>
                    <a:pt x="195109" y="385195"/>
                  </a:cubicBezTo>
                  <a:cubicBezTo>
                    <a:pt x="183835" y="385195"/>
                    <a:pt x="174696" y="376056"/>
                    <a:pt x="174696" y="364782"/>
                  </a:cubicBezTo>
                  <a:cubicBezTo>
                    <a:pt x="174696" y="353508"/>
                    <a:pt x="183835" y="344369"/>
                    <a:pt x="195109" y="344369"/>
                  </a:cubicBezTo>
                  <a:close/>
                  <a:moveTo>
                    <a:pt x="146332" y="344369"/>
                  </a:moveTo>
                  <a:cubicBezTo>
                    <a:pt x="157606" y="344369"/>
                    <a:pt x="166745" y="353508"/>
                    <a:pt x="166745" y="364782"/>
                  </a:cubicBezTo>
                  <a:cubicBezTo>
                    <a:pt x="166745" y="376056"/>
                    <a:pt x="157606" y="385195"/>
                    <a:pt x="146332" y="385195"/>
                  </a:cubicBezTo>
                  <a:cubicBezTo>
                    <a:pt x="135058" y="385195"/>
                    <a:pt x="125919" y="376056"/>
                    <a:pt x="125919" y="364782"/>
                  </a:cubicBezTo>
                  <a:cubicBezTo>
                    <a:pt x="125919" y="353508"/>
                    <a:pt x="135058" y="344369"/>
                    <a:pt x="146332" y="344369"/>
                  </a:cubicBezTo>
                  <a:close/>
                  <a:moveTo>
                    <a:pt x="97555" y="344369"/>
                  </a:moveTo>
                  <a:cubicBezTo>
                    <a:pt x="108829" y="344369"/>
                    <a:pt x="117968" y="353508"/>
                    <a:pt x="117968" y="364782"/>
                  </a:cubicBezTo>
                  <a:cubicBezTo>
                    <a:pt x="117968" y="376056"/>
                    <a:pt x="108829" y="385195"/>
                    <a:pt x="97555" y="385195"/>
                  </a:cubicBezTo>
                  <a:cubicBezTo>
                    <a:pt x="86281" y="385195"/>
                    <a:pt x="77142" y="376056"/>
                    <a:pt x="77142" y="364782"/>
                  </a:cubicBezTo>
                  <a:cubicBezTo>
                    <a:pt x="77142" y="353508"/>
                    <a:pt x="86281" y="344369"/>
                    <a:pt x="97555" y="344369"/>
                  </a:cubicBezTo>
                  <a:close/>
                  <a:moveTo>
                    <a:pt x="48778" y="344369"/>
                  </a:moveTo>
                  <a:cubicBezTo>
                    <a:pt x="60052" y="344369"/>
                    <a:pt x="69191" y="353508"/>
                    <a:pt x="69191" y="364782"/>
                  </a:cubicBezTo>
                  <a:cubicBezTo>
                    <a:pt x="69191" y="376056"/>
                    <a:pt x="60052" y="385195"/>
                    <a:pt x="48778" y="385195"/>
                  </a:cubicBezTo>
                  <a:cubicBezTo>
                    <a:pt x="37504" y="385195"/>
                    <a:pt x="28365" y="376056"/>
                    <a:pt x="28365" y="364782"/>
                  </a:cubicBezTo>
                  <a:cubicBezTo>
                    <a:pt x="28365" y="353508"/>
                    <a:pt x="37504" y="344369"/>
                    <a:pt x="48778" y="344369"/>
                  </a:cubicBezTo>
                  <a:close/>
                  <a:moveTo>
                    <a:pt x="2" y="344369"/>
                  </a:moveTo>
                  <a:cubicBezTo>
                    <a:pt x="11275" y="344369"/>
                    <a:pt x="20414" y="353508"/>
                    <a:pt x="20414" y="364782"/>
                  </a:cubicBezTo>
                  <a:cubicBezTo>
                    <a:pt x="20414" y="376056"/>
                    <a:pt x="11275" y="385195"/>
                    <a:pt x="2" y="385195"/>
                  </a:cubicBezTo>
                  <a:lnTo>
                    <a:pt x="0" y="385194"/>
                  </a:lnTo>
                  <a:lnTo>
                    <a:pt x="0" y="344370"/>
                  </a:lnTo>
                  <a:close/>
                  <a:moveTo>
                    <a:pt x="968876" y="291629"/>
                  </a:moveTo>
                  <a:lnTo>
                    <a:pt x="965684" y="304041"/>
                  </a:lnTo>
                  <a:lnTo>
                    <a:pt x="959440" y="321103"/>
                  </a:lnTo>
                  <a:lnTo>
                    <a:pt x="955129" y="310696"/>
                  </a:lnTo>
                  <a:cubicBezTo>
                    <a:pt x="955129" y="302240"/>
                    <a:pt x="960270" y="294986"/>
                    <a:pt x="967596" y="291887"/>
                  </a:cubicBezTo>
                  <a:close/>
                  <a:moveTo>
                    <a:pt x="926765" y="290283"/>
                  </a:moveTo>
                  <a:cubicBezTo>
                    <a:pt x="938039" y="290283"/>
                    <a:pt x="947178" y="299422"/>
                    <a:pt x="947178" y="310696"/>
                  </a:cubicBezTo>
                  <a:cubicBezTo>
                    <a:pt x="947178" y="321970"/>
                    <a:pt x="938039" y="331108"/>
                    <a:pt x="926765" y="331108"/>
                  </a:cubicBezTo>
                  <a:cubicBezTo>
                    <a:pt x="915491" y="331108"/>
                    <a:pt x="906352" y="321970"/>
                    <a:pt x="906352" y="310696"/>
                  </a:cubicBezTo>
                  <a:cubicBezTo>
                    <a:pt x="906352" y="299422"/>
                    <a:pt x="915491" y="290283"/>
                    <a:pt x="926765" y="290283"/>
                  </a:cubicBezTo>
                  <a:close/>
                  <a:moveTo>
                    <a:pt x="877988" y="290283"/>
                  </a:moveTo>
                  <a:cubicBezTo>
                    <a:pt x="889262" y="290283"/>
                    <a:pt x="898401" y="299422"/>
                    <a:pt x="898401" y="310696"/>
                  </a:cubicBezTo>
                  <a:cubicBezTo>
                    <a:pt x="898401" y="321970"/>
                    <a:pt x="889262" y="331108"/>
                    <a:pt x="877988" y="331108"/>
                  </a:cubicBezTo>
                  <a:cubicBezTo>
                    <a:pt x="866714" y="331108"/>
                    <a:pt x="857575" y="321970"/>
                    <a:pt x="857575" y="310696"/>
                  </a:cubicBezTo>
                  <a:cubicBezTo>
                    <a:pt x="857575" y="299422"/>
                    <a:pt x="866714" y="290283"/>
                    <a:pt x="877988" y="290283"/>
                  </a:cubicBezTo>
                  <a:close/>
                  <a:moveTo>
                    <a:pt x="829211" y="290283"/>
                  </a:moveTo>
                  <a:cubicBezTo>
                    <a:pt x="840485" y="290283"/>
                    <a:pt x="849624" y="299422"/>
                    <a:pt x="849624" y="310696"/>
                  </a:cubicBezTo>
                  <a:cubicBezTo>
                    <a:pt x="849624" y="321970"/>
                    <a:pt x="840485" y="331108"/>
                    <a:pt x="829211" y="331108"/>
                  </a:cubicBezTo>
                  <a:cubicBezTo>
                    <a:pt x="817937" y="331108"/>
                    <a:pt x="808798" y="321970"/>
                    <a:pt x="808798" y="310696"/>
                  </a:cubicBezTo>
                  <a:cubicBezTo>
                    <a:pt x="808798" y="299422"/>
                    <a:pt x="817937" y="290283"/>
                    <a:pt x="829211" y="290283"/>
                  </a:cubicBezTo>
                  <a:close/>
                  <a:moveTo>
                    <a:pt x="780434" y="290283"/>
                  </a:moveTo>
                  <a:cubicBezTo>
                    <a:pt x="791708" y="290283"/>
                    <a:pt x="800847" y="299422"/>
                    <a:pt x="800847" y="310696"/>
                  </a:cubicBezTo>
                  <a:cubicBezTo>
                    <a:pt x="800847" y="321970"/>
                    <a:pt x="791708" y="331108"/>
                    <a:pt x="780434" y="331108"/>
                  </a:cubicBezTo>
                  <a:cubicBezTo>
                    <a:pt x="769160" y="331108"/>
                    <a:pt x="760021" y="321970"/>
                    <a:pt x="760021" y="310696"/>
                  </a:cubicBezTo>
                  <a:cubicBezTo>
                    <a:pt x="760021" y="299422"/>
                    <a:pt x="769160" y="290283"/>
                    <a:pt x="780434" y="290283"/>
                  </a:cubicBezTo>
                  <a:close/>
                  <a:moveTo>
                    <a:pt x="731657" y="290283"/>
                  </a:moveTo>
                  <a:cubicBezTo>
                    <a:pt x="742931" y="290283"/>
                    <a:pt x="752070" y="299422"/>
                    <a:pt x="752070" y="310696"/>
                  </a:cubicBezTo>
                  <a:cubicBezTo>
                    <a:pt x="752070" y="321970"/>
                    <a:pt x="742931" y="331108"/>
                    <a:pt x="731657" y="331108"/>
                  </a:cubicBezTo>
                  <a:cubicBezTo>
                    <a:pt x="720383" y="331108"/>
                    <a:pt x="711244" y="321970"/>
                    <a:pt x="711244" y="310696"/>
                  </a:cubicBezTo>
                  <a:cubicBezTo>
                    <a:pt x="711244" y="299422"/>
                    <a:pt x="720383" y="290283"/>
                    <a:pt x="731657" y="290283"/>
                  </a:cubicBezTo>
                  <a:close/>
                  <a:moveTo>
                    <a:pt x="682880" y="290283"/>
                  </a:moveTo>
                  <a:cubicBezTo>
                    <a:pt x="694153" y="290283"/>
                    <a:pt x="703293" y="299422"/>
                    <a:pt x="703293" y="310696"/>
                  </a:cubicBezTo>
                  <a:cubicBezTo>
                    <a:pt x="703293" y="321970"/>
                    <a:pt x="694153" y="331108"/>
                    <a:pt x="682880" y="331108"/>
                  </a:cubicBezTo>
                  <a:cubicBezTo>
                    <a:pt x="671606" y="331108"/>
                    <a:pt x="662467" y="321970"/>
                    <a:pt x="662467" y="310696"/>
                  </a:cubicBezTo>
                  <a:cubicBezTo>
                    <a:pt x="662467" y="299422"/>
                    <a:pt x="671606" y="290283"/>
                    <a:pt x="682880" y="290283"/>
                  </a:cubicBezTo>
                  <a:close/>
                  <a:moveTo>
                    <a:pt x="634103" y="290283"/>
                  </a:moveTo>
                  <a:cubicBezTo>
                    <a:pt x="645377" y="290283"/>
                    <a:pt x="654516" y="299422"/>
                    <a:pt x="654516" y="310696"/>
                  </a:cubicBezTo>
                  <a:cubicBezTo>
                    <a:pt x="654516" y="321970"/>
                    <a:pt x="645377" y="331108"/>
                    <a:pt x="634103" y="331108"/>
                  </a:cubicBezTo>
                  <a:cubicBezTo>
                    <a:pt x="622829" y="331108"/>
                    <a:pt x="613690" y="321970"/>
                    <a:pt x="613690" y="310696"/>
                  </a:cubicBezTo>
                  <a:cubicBezTo>
                    <a:pt x="613690" y="299422"/>
                    <a:pt x="622829" y="290283"/>
                    <a:pt x="634103" y="290283"/>
                  </a:cubicBezTo>
                  <a:close/>
                  <a:moveTo>
                    <a:pt x="585326" y="290283"/>
                  </a:moveTo>
                  <a:cubicBezTo>
                    <a:pt x="596599" y="290283"/>
                    <a:pt x="605738" y="299422"/>
                    <a:pt x="605738" y="310696"/>
                  </a:cubicBezTo>
                  <a:cubicBezTo>
                    <a:pt x="605738" y="321970"/>
                    <a:pt x="596599" y="331108"/>
                    <a:pt x="585326" y="331108"/>
                  </a:cubicBezTo>
                  <a:cubicBezTo>
                    <a:pt x="574052" y="331108"/>
                    <a:pt x="564913" y="321970"/>
                    <a:pt x="564913" y="310696"/>
                  </a:cubicBezTo>
                  <a:cubicBezTo>
                    <a:pt x="564913" y="299422"/>
                    <a:pt x="574052" y="290283"/>
                    <a:pt x="585326" y="290283"/>
                  </a:cubicBezTo>
                  <a:close/>
                  <a:moveTo>
                    <a:pt x="536549" y="290283"/>
                  </a:moveTo>
                  <a:cubicBezTo>
                    <a:pt x="547822" y="290283"/>
                    <a:pt x="556961" y="299422"/>
                    <a:pt x="556961" y="310696"/>
                  </a:cubicBezTo>
                  <a:cubicBezTo>
                    <a:pt x="556961" y="321970"/>
                    <a:pt x="547822" y="331108"/>
                    <a:pt x="536549" y="331108"/>
                  </a:cubicBezTo>
                  <a:cubicBezTo>
                    <a:pt x="525275" y="331108"/>
                    <a:pt x="516136" y="321970"/>
                    <a:pt x="516136" y="310696"/>
                  </a:cubicBezTo>
                  <a:cubicBezTo>
                    <a:pt x="516136" y="299422"/>
                    <a:pt x="525275" y="290283"/>
                    <a:pt x="536549" y="290283"/>
                  </a:cubicBezTo>
                  <a:close/>
                  <a:moveTo>
                    <a:pt x="487772" y="290283"/>
                  </a:moveTo>
                  <a:cubicBezTo>
                    <a:pt x="499045" y="290283"/>
                    <a:pt x="508184" y="299422"/>
                    <a:pt x="508184" y="310696"/>
                  </a:cubicBezTo>
                  <a:cubicBezTo>
                    <a:pt x="508184" y="321970"/>
                    <a:pt x="499045" y="331108"/>
                    <a:pt x="487772" y="331108"/>
                  </a:cubicBezTo>
                  <a:cubicBezTo>
                    <a:pt x="476498" y="331108"/>
                    <a:pt x="467359" y="321970"/>
                    <a:pt x="467359" y="310696"/>
                  </a:cubicBezTo>
                  <a:cubicBezTo>
                    <a:pt x="467359" y="299422"/>
                    <a:pt x="476498" y="290283"/>
                    <a:pt x="487772" y="290283"/>
                  </a:cubicBezTo>
                  <a:close/>
                  <a:moveTo>
                    <a:pt x="438994" y="290283"/>
                  </a:moveTo>
                  <a:cubicBezTo>
                    <a:pt x="450268" y="290283"/>
                    <a:pt x="459407" y="299422"/>
                    <a:pt x="459407" y="310696"/>
                  </a:cubicBezTo>
                  <a:cubicBezTo>
                    <a:pt x="459407" y="321970"/>
                    <a:pt x="450268" y="331108"/>
                    <a:pt x="438994" y="331108"/>
                  </a:cubicBezTo>
                  <a:cubicBezTo>
                    <a:pt x="427721" y="331108"/>
                    <a:pt x="418582" y="321970"/>
                    <a:pt x="418582" y="310696"/>
                  </a:cubicBezTo>
                  <a:cubicBezTo>
                    <a:pt x="418582" y="299422"/>
                    <a:pt x="427721" y="290283"/>
                    <a:pt x="438994" y="290283"/>
                  </a:cubicBezTo>
                  <a:close/>
                  <a:moveTo>
                    <a:pt x="390217" y="290283"/>
                  </a:moveTo>
                  <a:cubicBezTo>
                    <a:pt x="401491" y="290283"/>
                    <a:pt x="410630" y="299422"/>
                    <a:pt x="410630" y="310696"/>
                  </a:cubicBezTo>
                  <a:cubicBezTo>
                    <a:pt x="410630" y="321970"/>
                    <a:pt x="401491" y="331108"/>
                    <a:pt x="390217" y="331108"/>
                  </a:cubicBezTo>
                  <a:cubicBezTo>
                    <a:pt x="378944" y="331108"/>
                    <a:pt x="369805" y="321970"/>
                    <a:pt x="369805" y="310696"/>
                  </a:cubicBezTo>
                  <a:cubicBezTo>
                    <a:pt x="369805" y="299422"/>
                    <a:pt x="378944" y="290283"/>
                    <a:pt x="390217" y="290283"/>
                  </a:cubicBezTo>
                  <a:close/>
                  <a:moveTo>
                    <a:pt x="341440" y="290283"/>
                  </a:moveTo>
                  <a:cubicBezTo>
                    <a:pt x="352714" y="290283"/>
                    <a:pt x="361853" y="299422"/>
                    <a:pt x="361853" y="310696"/>
                  </a:cubicBezTo>
                  <a:cubicBezTo>
                    <a:pt x="361853" y="321970"/>
                    <a:pt x="352714" y="331108"/>
                    <a:pt x="341440" y="331108"/>
                  </a:cubicBezTo>
                  <a:cubicBezTo>
                    <a:pt x="330166" y="331108"/>
                    <a:pt x="321028" y="321970"/>
                    <a:pt x="321028" y="310696"/>
                  </a:cubicBezTo>
                  <a:cubicBezTo>
                    <a:pt x="321028" y="299422"/>
                    <a:pt x="330166" y="290283"/>
                    <a:pt x="341440" y="290283"/>
                  </a:cubicBezTo>
                  <a:close/>
                  <a:moveTo>
                    <a:pt x="292663" y="290283"/>
                  </a:moveTo>
                  <a:cubicBezTo>
                    <a:pt x="303937" y="290283"/>
                    <a:pt x="313076" y="299422"/>
                    <a:pt x="313076" y="310696"/>
                  </a:cubicBezTo>
                  <a:cubicBezTo>
                    <a:pt x="313076" y="321970"/>
                    <a:pt x="303937" y="331108"/>
                    <a:pt x="292663" y="331108"/>
                  </a:cubicBezTo>
                  <a:cubicBezTo>
                    <a:pt x="281389" y="331108"/>
                    <a:pt x="272251" y="321970"/>
                    <a:pt x="272251" y="310696"/>
                  </a:cubicBezTo>
                  <a:cubicBezTo>
                    <a:pt x="272251" y="299422"/>
                    <a:pt x="281389" y="290283"/>
                    <a:pt x="292663" y="290283"/>
                  </a:cubicBezTo>
                  <a:close/>
                  <a:moveTo>
                    <a:pt x="243886" y="290283"/>
                  </a:moveTo>
                  <a:cubicBezTo>
                    <a:pt x="255160" y="290283"/>
                    <a:pt x="264299" y="299422"/>
                    <a:pt x="264299" y="310696"/>
                  </a:cubicBezTo>
                  <a:cubicBezTo>
                    <a:pt x="264299" y="321970"/>
                    <a:pt x="255160" y="331108"/>
                    <a:pt x="243886" y="331108"/>
                  </a:cubicBezTo>
                  <a:cubicBezTo>
                    <a:pt x="232612" y="331108"/>
                    <a:pt x="223473" y="321970"/>
                    <a:pt x="223473" y="310696"/>
                  </a:cubicBezTo>
                  <a:cubicBezTo>
                    <a:pt x="223473" y="299422"/>
                    <a:pt x="232612" y="290283"/>
                    <a:pt x="243886" y="290283"/>
                  </a:cubicBezTo>
                  <a:close/>
                  <a:moveTo>
                    <a:pt x="195109" y="290283"/>
                  </a:moveTo>
                  <a:cubicBezTo>
                    <a:pt x="206383" y="290283"/>
                    <a:pt x="215522" y="299422"/>
                    <a:pt x="215522" y="310696"/>
                  </a:cubicBezTo>
                  <a:cubicBezTo>
                    <a:pt x="215522" y="321970"/>
                    <a:pt x="206383" y="331108"/>
                    <a:pt x="195109" y="331108"/>
                  </a:cubicBezTo>
                  <a:cubicBezTo>
                    <a:pt x="183835" y="331108"/>
                    <a:pt x="174696" y="321970"/>
                    <a:pt x="174696" y="310696"/>
                  </a:cubicBezTo>
                  <a:cubicBezTo>
                    <a:pt x="174696" y="299422"/>
                    <a:pt x="183835" y="290283"/>
                    <a:pt x="195109" y="290283"/>
                  </a:cubicBezTo>
                  <a:close/>
                  <a:moveTo>
                    <a:pt x="146332" y="290283"/>
                  </a:moveTo>
                  <a:cubicBezTo>
                    <a:pt x="157606" y="290283"/>
                    <a:pt x="166745" y="299422"/>
                    <a:pt x="166745" y="310696"/>
                  </a:cubicBezTo>
                  <a:cubicBezTo>
                    <a:pt x="166745" y="321970"/>
                    <a:pt x="157606" y="331108"/>
                    <a:pt x="146332" y="331108"/>
                  </a:cubicBezTo>
                  <a:cubicBezTo>
                    <a:pt x="135058" y="331108"/>
                    <a:pt x="125919" y="321970"/>
                    <a:pt x="125919" y="310696"/>
                  </a:cubicBezTo>
                  <a:cubicBezTo>
                    <a:pt x="125919" y="299422"/>
                    <a:pt x="135058" y="290283"/>
                    <a:pt x="146332" y="290283"/>
                  </a:cubicBezTo>
                  <a:close/>
                  <a:moveTo>
                    <a:pt x="97555" y="290283"/>
                  </a:moveTo>
                  <a:cubicBezTo>
                    <a:pt x="108829" y="290283"/>
                    <a:pt x="117968" y="299422"/>
                    <a:pt x="117968" y="310696"/>
                  </a:cubicBezTo>
                  <a:cubicBezTo>
                    <a:pt x="117968" y="321970"/>
                    <a:pt x="108829" y="331108"/>
                    <a:pt x="97555" y="331108"/>
                  </a:cubicBezTo>
                  <a:cubicBezTo>
                    <a:pt x="86281" y="331108"/>
                    <a:pt x="77142" y="321970"/>
                    <a:pt x="77142" y="310696"/>
                  </a:cubicBezTo>
                  <a:cubicBezTo>
                    <a:pt x="77142" y="299422"/>
                    <a:pt x="86281" y="290283"/>
                    <a:pt x="97555" y="290283"/>
                  </a:cubicBezTo>
                  <a:close/>
                  <a:moveTo>
                    <a:pt x="48778" y="290283"/>
                  </a:moveTo>
                  <a:cubicBezTo>
                    <a:pt x="60052" y="290283"/>
                    <a:pt x="69191" y="299422"/>
                    <a:pt x="69191" y="310696"/>
                  </a:cubicBezTo>
                  <a:cubicBezTo>
                    <a:pt x="69191" y="321970"/>
                    <a:pt x="60052" y="331108"/>
                    <a:pt x="48778" y="331108"/>
                  </a:cubicBezTo>
                  <a:cubicBezTo>
                    <a:pt x="37504" y="331108"/>
                    <a:pt x="28365" y="321970"/>
                    <a:pt x="28365" y="310696"/>
                  </a:cubicBezTo>
                  <a:cubicBezTo>
                    <a:pt x="28365" y="299422"/>
                    <a:pt x="37504" y="290283"/>
                    <a:pt x="48778" y="290283"/>
                  </a:cubicBezTo>
                  <a:close/>
                  <a:moveTo>
                    <a:pt x="2" y="290283"/>
                  </a:moveTo>
                  <a:cubicBezTo>
                    <a:pt x="11275" y="290283"/>
                    <a:pt x="20414" y="299422"/>
                    <a:pt x="20414" y="310696"/>
                  </a:cubicBezTo>
                  <a:cubicBezTo>
                    <a:pt x="20414" y="321970"/>
                    <a:pt x="11275" y="331108"/>
                    <a:pt x="2" y="331108"/>
                  </a:cubicBezTo>
                  <a:lnTo>
                    <a:pt x="0" y="331107"/>
                  </a:lnTo>
                  <a:lnTo>
                    <a:pt x="0" y="290284"/>
                  </a:lnTo>
                  <a:close/>
                  <a:moveTo>
                    <a:pt x="975542" y="236197"/>
                  </a:moveTo>
                  <a:lnTo>
                    <a:pt x="982755" y="237653"/>
                  </a:lnTo>
                  <a:lnTo>
                    <a:pt x="972775" y="276464"/>
                  </a:lnTo>
                  <a:lnTo>
                    <a:pt x="967596" y="275418"/>
                  </a:lnTo>
                  <a:cubicBezTo>
                    <a:pt x="960270" y="272320"/>
                    <a:pt x="955129" y="265065"/>
                    <a:pt x="955129" y="256609"/>
                  </a:cubicBezTo>
                  <a:cubicBezTo>
                    <a:pt x="955129" y="245336"/>
                    <a:pt x="964268" y="236197"/>
                    <a:pt x="975542" y="236197"/>
                  </a:cubicBezTo>
                  <a:close/>
                  <a:moveTo>
                    <a:pt x="926765" y="236197"/>
                  </a:moveTo>
                  <a:cubicBezTo>
                    <a:pt x="938039" y="236197"/>
                    <a:pt x="947178" y="245336"/>
                    <a:pt x="947178" y="256609"/>
                  </a:cubicBezTo>
                  <a:cubicBezTo>
                    <a:pt x="947178" y="267883"/>
                    <a:pt x="938039" y="277022"/>
                    <a:pt x="926765" y="277022"/>
                  </a:cubicBezTo>
                  <a:cubicBezTo>
                    <a:pt x="915491" y="277022"/>
                    <a:pt x="906352" y="267883"/>
                    <a:pt x="906352" y="256609"/>
                  </a:cubicBezTo>
                  <a:cubicBezTo>
                    <a:pt x="906352" y="245336"/>
                    <a:pt x="915491" y="236197"/>
                    <a:pt x="926765" y="236197"/>
                  </a:cubicBezTo>
                  <a:close/>
                  <a:moveTo>
                    <a:pt x="877988" y="236197"/>
                  </a:moveTo>
                  <a:cubicBezTo>
                    <a:pt x="889262" y="236197"/>
                    <a:pt x="898401" y="245336"/>
                    <a:pt x="898401" y="256609"/>
                  </a:cubicBezTo>
                  <a:cubicBezTo>
                    <a:pt x="898401" y="267883"/>
                    <a:pt x="889262" y="277022"/>
                    <a:pt x="877988" y="277022"/>
                  </a:cubicBezTo>
                  <a:cubicBezTo>
                    <a:pt x="866714" y="277022"/>
                    <a:pt x="857575" y="267883"/>
                    <a:pt x="857575" y="256609"/>
                  </a:cubicBezTo>
                  <a:cubicBezTo>
                    <a:pt x="857575" y="245336"/>
                    <a:pt x="866714" y="236197"/>
                    <a:pt x="877988" y="236197"/>
                  </a:cubicBezTo>
                  <a:close/>
                  <a:moveTo>
                    <a:pt x="829211" y="236197"/>
                  </a:moveTo>
                  <a:cubicBezTo>
                    <a:pt x="840485" y="236197"/>
                    <a:pt x="849624" y="245336"/>
                    <a:pt x="849624" y="256609"/>
                  </a:cubicBezTo>
                  <a:cubicBezTo>
                    <a:pt x="849624" y="267883"/>
                    <a:pt x="840485" y="277022"/>
                    <a:pt x="829211" y="277022"/>
                  </a:cubicBezTo>
                  <a:cubicBezTo>
                    <a:pt x="817937" y="277022"/>
                    <a:pt x="808798" y="267883"/>
                    <a:pt x="808798" y="256609"/>
                  </a:cubicBezTo>
                  <a:cubicBezTo>
                    <a:pt x="808798" y="245336"/>
                    <a:pt x="817937" y="236197"/>
                    <a:pt x="829211" y="236197"/>
                  </a:cubicBezTo>
                  <a:close/>
                  <a:moveTo>
                    <a:pt x="780434" y="236197"/>
                  </a:moveTo>
                  <a:cubicBezTo>
                    <a:pt x="791708" y="236197"/>
                    <a:pt x="800847" y="245336"/>
                    <a:pt x="800847" y="256609"/>
                  </a:cubicBezTo>
                  <a:cubicBezTo>
                    <a:pt x="800847" y="267883"/>
                    <a:pt x="791708" y="277022"/>
                    <a:pt x="780434" y="277022"/>
                  </a:cubicBezTo>
                  <a:cubicBezTo>
                    <a:pt x="769160" y="277022"/>
                    <a:pt x="760021" y="267883"/>
                    <a:pt x="760021" y="256609"/>
                  </a:cubicBezTo>
                  <a:cubicBezTo>
                    <a:pt x="760021" y="245336"/>
                    <a:pt x="769160" y="236197"/>
                    <a:pt x="780434" y="236197"/>
                  </a:cubicBezTo>
                  <a:close/>
                  <a:moveTo>
                    <a:pt x="731657" y="236197"/>
                  </a:moveTo>
                  <a:cubicBezTo>
                    <a:pt x="742931" y="236197"/>
                    <a:pt x="752070" y="245336"/>
                    <a:pt x="752070" y="256609"/>
                  </a:cubicBezTo>
                  <a:cubicBezTo>
                    <a:pt x="752070" y="267883"/>
                    <a:pt x="742931" y="277022"/>
                    <a:pt x="731657" y="277022"/>
                  </a:cubicBezTo>
                  <a:cubicBezTo>
                    <a:pt x="720383" y="277022"/>
                    <a:pt x="711244" y="267883"/>
                    <a:pt x="711244" y="256609"/>
                  </a:cubicBezTo>
                  <a:cubicBezTo>
                    <a:pt x="711244" y="245336"/>
                    <a:pt x="720383" y="236197"/>
                    <a:pt x="731657" y="236197"/>
                  </a:cubicBezTo>
                  <a:close/>
                  <a:moveTo>
                    <a:pt x="682880" y="236197"/>
                  </a:moveTo>
                  <a:cubicBezTo>
                    <a:pt x="694153" y="236197"/>
                    <a:pt x="703293" y="245336"/>
                    <a:pt x="703293" y="256609"/>
                  </a:cubicBezTo>
                  <a:cubicBezTo>
                    <a:pt x="703293" y="267883"/>
                    <a:pt x="694153" y="277022"/>
                    <a:pt x="682880" y="277022"/>
                  </a:cubicBezTo>
                  <a:cubicBezTo>
                    <a:pt x="671606" y="277022"/>
                    <a:pt x="662467" y="267883"/>
                    <a:pt x="662467" y="256609"/>
                  </a:cubicBezTo>
                  <a:cubicBezTo>
                    <a:pt x="662467" y="245336"/>
                    <a:pt x="671606" y="236197"/>
                    <a:pt x="682880" y="236197"/>
                  </a:cubicBezTo>
                  <a:close/>
                  <a:moveTo>
                    <a:pt x="634103" y="236197"/>
                  </a:moveTo>
                  <a:cubicBezTo>
                    <a:pt x="645377" y="236197"/>
                    <a:pt x="654516" y="245336"/>
                    <a:pt x="654516" y="256609"/>
                  </a:cubicBezTo>
                  <a:cubicBezTo>
                    <a:pt x="654516" y="267883"/>
                    <a:pt x="645377" y="277022"/>
                    <a:pt x="634103" y="277022"/>
                  </a:cubicBezTo>
                  <a:cubicBezTo>
                    <a:pt x="622829" y="277022"/>
                    <a:pt x="613690" y="267883"/>
                    <a:pt x="613690" y="256609"/>
                  </a:cubicBezTo>
                  <a:cubicBezTo>
                    <a:pt x="613690" y="245336"/>
                    <a:pt x="622829" y="236197"/>
                    <a:pt x="634103" y="236197"/>
                  </a:cubicBezTo>
                  <a:close/>
                  <a:moveTo>
                    <a:pt x="585326" y="236197"/>
                  </a:moveTo>
                  <a:cubicBezTo>
                    <a:pt x="596599" y="236197"/>
                    <a:pt x="605738" y="245336"/>
                    <a:pt x="605738" y="256609"/>
                  </a:cubicBezTo>
                  <a:cubicBezTo>
                    <a:pt x="605738" y="267883"/>
                    <a:pt x="596599" y="277022"/>
                    <a:pt x="585326" y="277022"/>
                  </a:cubicBezTo>
                  <a:cubicBezTo>
                    <a:pt x="574052" y="277022"/>
                    <a:pt x="564913" y="267883"/>
                    <a:pt x="564913" y="256609"/>
                  </a:cubicBezTo>
                  <a:cubicBezTo>
                    <a:pt x="564913" y="245336"/>
                    <a:pt x="574052" y="236197"/>
                    <a:pt x="585326" y="236197"/>
                  </a:cubicBezTo>
                  <a:close/>
                  <a:moveTo>
                    <a:pt x="536549" y="236197"/>
                  </a:moveTo>
                  <a:cubicBezTo>
                    <a:pt x="547822" y="236197"/>
                    <a:pt x="556961" y="245336"/>
                    <a:pt x="556961" y="256609"/>
                  </a:cubicBezTo>
                  <a:cubicBezTo>
                    <a:pt x="556961" y="267883"/>
                    <a:pt x="547822" y="277022"/>
                    <a:pt x="536549" y="277022"/>
                  </a:cubicBezTo>
                  <a:cubicBezTo>
                    <a:pt x="525275" y="277022"/>
                    <a:pt x="516136" y="267883"/>
                    <a:pt x="516136" y="256609"/>
                  </a:cubicBezTo>
                  <a:cubicBezTo>
                    <a:pt x="516136" y="245336"/>
                    <a:pt x="525275" y="236197"/>
                    <a:pt x="536549" y="236197"/>
                  </a:cubicBezTo>
                  <a:close/>
                  <a:moveTo>
                    <a:pt x="487772" y="236197"/>
                  </a:moveTo>
                  <a:cubicBezTo>
                    <a:pt x="499045" y="236197"/>
                    <a:pt x="508184" y="245336"/>
                    <a:pt x="508184" y="256609"/>
                  </a:cubicBezTo>
                  <a:cubicBezTo>
                    <a:pt x="508184" y="267883"/>
                    <a:pt x="499045" y="277022"/>
                    <a:pt x="487772" y="277022"/>
                  </a:cubicBezTo>
                  <a:cubicBezTo>
                    <a:pt x="476498" y="277022"/>
                    <a:pt x="467359" y="267883"/>
                    <a:pt x="467359" y="256609"/>
                  </a:cubicBezTo>
                  <a:cubicBezTo>
                    <a:pt x="467359" y="245336"/>
                    <a:pt x="476498" y="236197"/>
                    <a:pt x="487772" y="236197"/>
                  </a:cubicBezTo>
                  <a:close/>
                  <a:moveTo>
                    <a:pt x="438994" y="236197"/>
                  </a:moveTo>
                  <a:cubicBezTo>
                    <a:pt x="450268" y="236197"/>
                    <a:pt x="459407" y="245336"/>
                    <a:pt x="459407" y="256609"/>
                  </a:cubicBezTo>
                  <a:cubicBezTo>
                    <a:pt x="459407" y="267883"/>
                    <a:pt x="450268" y="277022"/>
                    <a:pt x="438994" y="277022"/>
                  </a:cubicBezTo>
                  <a:cubicBezTo>
                    <a:pt x="427721" y="277022"/>
                    <a:pt x="418582" y="267883"/>
                    <a:pt x="418582" y="256609"/>
                  </a:cubicBezTo>
                  <a:cubicBezTo>
                    <a:pt x="418582" y="245336"/>
                    <a:pt x="427721" y="236197"/>
                    <a:pt x="438994" y="236197"/>
                  </a:cubicBezTo>
                  <a:close/>
                  <a:moveTo>
                    <a:pt x="390217" y="236197"/>
                  </a:moveTo>
                  <a:cubicBezTo>
                    <a:pt x="401491" y="236197"/>
                    <a:pt x="410630" y="245336"/>
                    <a:pt x="410630" y="256609"/>
                  </a:cubicBezTo>
                  <a:cubicBezTo>
                    <a:pt x="410630" y="267883"/>
                    <a:pt x="401491" y="277022"/>
                    <a:pt x="390217" y="277022"/>
                  </a:cubicBezTo>
                  <a:cubicBezTo>
                    <a:pt x="378944" y="277022"/>
                    <a:pt x="369805" y="267883"/>
                    <a:pt x="369805" y="256609"/>
                  </a:cubicBezTo>
                  <a:cubicBezTo>
                    <a:pt x="369805" y="245336"/>
                    <a:pt x="378944" y="236197"/>
                    <a:pt x="390217" y="236197"/>
                  </a:cubicBezTo>
                  <a:close/>
                  <a:moveTo>
                    <a:pt x="341440" y="236197"/>
                  </a:moveTo>
                  <a:cubicBezTo>
                    <a:pt x="352714" y="236197"/>
                    <a:pt x="361853" y="245336"/>
                    <a:pt x="361853" y="256609"/>
                  </a:cubicBezTo>
                  <a:cubicBezTo>
                    <a:pt x="361853" y="267883"/>
                    <a:pt x="352714" y="277022"/>
                    <a:pt x="341440" y="277022"/>
                  </a:cubicBezTo>
                  <a:cubicBezTo>
                    <a:pt x="330166" y="277022"/>
                    <a:pt x="321028" y="267883"/>
                    <a:pt x="321028" y="256609"/>
                  </a:cubicBezTo>
                  <a:cubicBezTo>
                    <a:pt x="321028" y="245336"/>
                    <a:pt x="330166" y="236197"/>
                    <a:pt x="341440" y="236197"/>
                  </a:cubicBezTo>
                  <a:close/>
                  <a:moveTo>
                    <a:pt x="292663" y="236197"/>
                  </a:moveTo>
                  <a:cubicBezTo>
                    <a:pt x="303937" y="236197"/>
                    <a:pt x="313076" y="245336"/>
                    <a:pt x="313076" y="256609"/>
                  </a:cubicBezTo>
                  <a:cubicBezTo>
                    <a:pt x="313076" y="267883"/>
                    <a:pt x="303937" y="277022"/>
                    <a:pt x="292663" y="277022"/>
                  </a:cubicBezTo>
                  <a:cubicBezTo>
                    <a:pt x="281389" y="277022"/>
                    <a:pt x="272251" y="267883"/>
                    <a:pt x="272251" y="256609"/>
                  </a:cubicBezTo>
                  <a:cubicBezTo>
                    <a:pt x="272251" y="245336"/>
                    <a:pt x="281389" y="236197"/>
                    <a:pt x="292663" y="236197"/>
                  </a:cubicBezTo>
                  <a:close/>
                  <a:moveTo>
                    <a:pt x="243886" y="236197"/>
                  </a:moveTo>
                  <a:cubicBezTo>
                    <a:pt x="255160" y="236197"/>
                    <a:pt x="264299" y="245336"/>
                    <a:pt x="264299" y="256609"/>
                  </a:cubicBezTo>
                  <a:cubicBezTo>
                    <a:pt x="264299" y="267883"/>
                    <a:pt x="255160" y="277022"/>
                    <a:pt x="243886" y="277022"/>
                  </a:cubicBezTo>
                  <a:cubicBezTo>
                    <a:pt x="232612" y="277022"/>
                    <a:pt x="223473" y="267883"/>
                    <a:pt x="223473" y="256609"/>
                  </a:cubicBezTo>
                  <a:cubicBezTo>
                    <a:pt x="223473" y="245336"/>
                    <a:pt x="232612" y="236197"/>
                    <a:pt x="243886" y="236197"/>
                  </a:cubicBezTo>
                  <a:close/>
                  <a:moveTo>
                    <a:pt x="195109" y="236197"/>
                  </a:moveTo>
                  <a:cubicBezTo>
                    <a:pt x="206383" y="236197"/>
                    <a:pt x="215522" y="245336"/>
                    <a:pt x="215522" y="256609"/>
                  </a:cubicBezTo>
                  <a:cubicBezTo>
                    <a:pt x="215522" y="267883"/>
                    <a:pt x="206383" y="277022"/>
                    <a:pt x="195109" y="277022"/>
                  </a:cubicBezTo>
                  <a:cubicBezTo>
                    <a:pt x="183835" y="277022"/>
                    <a:pt x="174696" y="267883"/>
                    <a:pt x="174696" y="256609"/>
                  </a:cubicBezTo>
                  <a:cubicBezTo>
                    <a:pt x="174696" y="245336"/>
                    <a:pt x="183835" y="236197"/>
                    <a:pt x="195109" y="236197"/>
                  </a:cubicBezTo>
                  <a:close/>
                  <a:moveTo>
                    <a:pt x="146332" y="236197"/>
                  </a:moveTo>
                  <a:cubicBezTo>
                    <a:pt x="157606" y="236197"/>
                    <a:pt x="166745" y="245336"/>
                    <a:pt x="166745" y="256609"/>
                  </a:cubicBezTo>
                  <a:cubicBezTo>
                    <a:pt x="166745" y="267883"/>
                    <a:pt x="157606" y="277022"/>
                    <a:pt x="146332" y="277022"/>
                  </a:cubicBezTo>
                  <a:cubicBezTo>
                    <a:pt x="135058" y="277022"/>
                    <a:pt x="125919" y="267883"/>
                    <a:pt x="125919" y="256609"/>
                  </a:cubicBezTo>
                  <a:cubicBezTo>
                    <a:pt x="125919" y="245336"/>
                    <a:pt x="135058" y="236197"/>
                    <a:pt x="146332" y="236197"/>
                  </a:cubicBezTo>
                  <a:close/>
                  <a:moveTo>
                    <a:pt x="97555" y="236197"/>
                  </a:moveTo>
                  <a:cubicBezTo>
                    <a:pt x="108829" y="236197"/>
                    <a:pt x="117968" y="245336"/>
                    <a:pt x="117968" y="256609"/>
                  </a:cubicBezTo>
                  <a:cubicBezTo>
                    <a:pt x="117968" y="267883"/>
                    <a:pt x="108829" y="277022"/>
                    <a:pt x="97555" y="277022"/>
                  </a:cubicBezTo>
                  <a:cubicBezTo>
                    <a:pt x="86281" y="277022"/>
                    <a:pt x="77142" y="267883"/>
                    <a:pt x="77142" y="256609"/>
                  </a:cubicBezTo>
                  <a:cubicBezTo>
                    <a:pt x="77142" y="245336"/>
                    <a:pt x="86281" y="236197"/>
                    <a:pt x="97555" y="236197"/>
                  </a:cubicBezTo>
                  <a:close/>
                  <a:moveTo>
                    <a:pt x="48778" y="236197"/>
                  </a:moveTo>
                  <a:cubicBezTo>
                    <a:pt x="60052" y="236197"/>
                    <a:pt x="69191" y="245336"/>
                    <a:pt x="69191" y="256609"/>
                  </a:cubicBezTo>
                  <a:cubicBezTo>
                    <a:pt x="69191" y="267883"/>
                    <a:pt x="60052" y="277022"/>
                    <a:pt x="48778" y="277022"/>
                  </a:cubicBezTo>
                  <a:cubicBezTo>
                    <a:pt x="37504" y="277022"/>
                    <a:pt x="28365" y="267883"/>
                    <a:pt x="28365" y="256609"/>
                  </a:cubicBezTo>
                  <a:cubicBezTo>
                    <a:pt x="28365" y="245336"/>
                    <a:pt x="37504" y="236197"/>
                    <a:pt x="48778" y="236197"/>
                  </a:cubicBezTo>
                  <a:close/>
                  <a:moveTo>
                    <a:pt x="2" y="236197"/>
                  </a:moveTo>
                  <a:cubicBezTo>
                    <a:pt x="11275" y="236197"/>
                    <a:pt x="20414" y="245336"/>
                    <a:pt x="20414" y="256609"/>
                  </a:cubicBezTo>
                  <a:cubicBezTo>
                    <a:pt x="20414" y="267883"/>
                    <a:pt x="11275" y="277022"/>
                    <a:pt x="2" y="277022"/>
                  </a:cubicBezTo>
                  <a:lnTo>
                    <a:pt x="0" y="277021"/>
                  </a:lnTo>
                  <a:lnTo>
                    <a:pt x="0" y="236198"/>
                  </a:lnTo>
                  <a:close/>
                  <a:moveTo>
                    <a:pt x="975542" y="182110"/>
                  </a:moveTo>
                  <a:cubicBezTo>
                    <a:pt x="981179" y="182110"/>
                    <a:pt x="986282" y="184395"/>
                    <a:pt x="989976" y="188089"/>
                  </a:cubicBezTo>
                  <a:lnTo>
                    <a:pt x="992557" y="194320"/>
                  </a:lnTo>
                  <a:lnTo>
                    <a:pt x="990601" y="207139"/>
                  </a:lnTo>
                  <a:lnTo>
                    <a:pt x="987678" y="218507"/>
                  </a:lnTo>
                  <a:lnTo>
                    <a:pt x="983488" y="221332"/>
                  </a:lnTo>
                  <a:cubicBezTo>
                    <a:pt x="981046" y="222365"/>
                    <a:pt x="978360" y="222936"/>
                    <a:pt x="975542" y="222936"/>
                  </a:cubicBezTo>
                  <a:cubicBezTo>
                    <a:pt x="964268" y="222936"/>
                    <a:pt x="955129" y="213797"/>
                    <a:pt x="955129" y="202523"/>
                  </a:cubicBezTo>
                  <a:cubicBezTo>
                    <a:pt x="955129" y="191250"/>
                    <a:pt x="964268" y="182110"/>
                    <a:pt x="975542" y="182110"/>
                  </a:cubicBezTo>
                  <a:close/>
                  <a:moveTo>
                    <a:pt x="926765" y="182110"/>
                  </a:moveTo>
                  <a:cubicBezTo>
                    <a:pt x="938039" y="182110"/>
                    <a:pt x="947178" y="191250"/>
                    <a:pt x="947178" y="202523"/>
                  </a:cubicBezTo>
                  <a:cubicBezTo>
                    <a:pt x="947178" y="213797"/>
                    <a:pt x="938039" y="222936"/>
                    <a:pt x="926765" y="222936"/>
                  </a:cubicBezTo>
                  <a:cubicBezTo>
                    <a:pt x="915491" y="222936"/>
                    <a:pt x="906352" y="213797"/>
                    <a:pt x="906352" y="202523"/>
                  </a:cubicBezTo>
                  <a:cubicBezTo>
                    <a:pt x="906352" y="191250"/>
                    <a:pt x="915491" y="182110"/>
                    <a:pt x="926765" y="182110"/>
                  </a:cubicBezTo>
                  <a:close/>
                  <a:moveTo>
                    <a:pt x="877988" y="182110"/>
                  </a:moveTo>
                  <a:cubicBezTo>
                    <a:pt x="889262" y="182110"/>
                    <a:pt x="898401" y="191250"/>
                    <a:pt x="898401" y="202523"/>
                  </a:cubicBezTo>
                  <a:cubicBezTo>
                    <a:pt x="898401" y="213797"/>
                    <a:pt x="889262" y="222936"/>
                    <a:pt x="877988" y="222936"/>
                  </a:cubicBezTo>
                  <a:cubicBezTo>
                    <a:pt x="866714" y="222936"/>
                    <a:pt x="857575" y="213797"/>
                    <a:pt x="857575" y="202523"/>
                  </a:cubicBezTo>
                  <a:cubicBezTo>
                    <a:pt x="857575" y="191250"/>
                    <a:pt x="866714" y="182110"/>
                    <a:pt x="877988" y="182110"/>
                  </a:cubicBezTo>
                  <a:close/>
                  <a:moveTo>
                    <a:pt x="829211" y="182110"/>
                  </a:moveTo>
                  <a:cubicBezTo>
                    <a:pt x="840485" y="182110"/>
                    <a:pt x="849624" y="191250"/>
                    <a:pt x="849624" y="202523"/>
                  </a:cubicBezTo>
                  <a:cubicBezTo>
                    <a:pt x="849624" y="213797"/>
                    <a:pt x="840485" y="222936"/>
                    <a:pt x="829211" y="222936"/>
                  </a:cubicBezTo>
                  <a:cubicBezTo>
                    <a:pt x="817937" y="222936"/>
                    <a:pt x="808798" y="213797"/>
                    <a:pt x="808798" y="202523"/>
                  </a:cubicBezTo>
                  <a:cubicBezTo>
                    <a:pt x="808798" y="191250"/>
                    <a:pt x="817937" y="182110"/>
                    <a:pt x="829211" y="182110"/>
                  </a:cubicBezTo>
                  <a:close/>
                  <a:moveTo>
                    <a:pt x="780434" y="182110"/>
                  </a:moveTo>
                  <a:cubicBezTo>
                    <a:pt x="791708" y="182110"/>
                    <a:pt x="800847" y="191250"/>
                    <a:pt x="800847" y="202523"/>
                  </a:cubicBezTo>
                  <a:cubicBezTo>
                    <a:pt x="800847" y="213797"/>
                    <a:pt x="791708" y="222936"/>
                    <a:pt x="780434" y="222936"/>
                  </a:cubicBezTo>
                  <a:cubicBezTo>
                    <a:pt x="769160" y="222936"/>
                    <a:pt x="760021" y="213797"/>
                    <a:pt x="760021" y="202523"/>
                  </a:cubicBezTo>
                  <a:cubicBezTo>
                    <a:pt x="760021" y="191250"/>
                    <a:pt x="769160" y="182110"/>
                    <a:pt x="780434" y="182110"/>
                  </a:cubicBezTo>
                  <a:close/>
                  <a:moveTo>
                    <a:pt x="731657" y="182110"/>
                  </a:moveTo>
                  <a:cubicBezTo>
                    <a:pt x="742931" y="182110"/>
                    <a:pt x="752070" y="191250"/>
                    <a:pt x="752070" y="202523"/>
                  </a:cubicBezTo>
                  <a:cubicBezTo>
                    <a:pt x="752070" y="213797"/>
                    <a:pt x="742931" y="222936"/>
                    <a:pt x="731657" y="222936"/>
                  </a:cubicBezTo>
                  <a:cubicBezTo>
                    <a:pt x="720383" y="222936"/>
                    <a:pt x="711244" y="213797"/>
                    <a:pt x="711244" y="202523"/>
                  </a:cubicBezTo>
                  <a:cubicBezTo>
                    <a:pt x="711244" y="191250"/>
                    <a:pt x="720383" y="182110"/>
                    <a:pt x="731657" y="182110"/>
                  </a:cubicBezTo>
                  <a:close/>
                  <a:moveTo>
                    <a:pt x="682880" y="182110"/>
                  </a:moveTo>
                  <a:cubicBezTo>
                    <a:pt x="694153" y="182110"/>
                    <a:pt x="703293" y="191250"/>
                    <a:pt x="703293" y="202523"/>
                  </a:cubicBezTo>
                  <a:cubicBezTo>
                    <a:pt x="703293" y="213797"/>
                    <a:pt x="694153" y="222936"/>
                    <a:pt x="682880" y="222936"/>
                  </a:cubicBezTo>
                  <a:cubicBezTo>
                    <a:pt x="671606" y="222936"/>
                    <a:pt x="662467" y="213797"/>
                    <a:pt x="662467" y="202523"/>
                  </a:cubicBezTo>
                  <a:cubicBezTo>
                    <a:pt x="662467" y="191250"/>
                    <a:pt x="671606" y="182110"/>
                    <a:pt x="682880" y="182110"/>
                  </a:cubicBezTo>
                  <a:close/>
                  <a:moveTo>
                    <a:pt x="634103" y="182110"/>
                  </a:moveTo>
                  <a:cubicBezTo>
                    <a:pt x="645377" y="182110"/>
                    <a:pt x="654516" y="191250"/>
                    <a:pt x="654516" y="202523"/>
                  </a:cubicBezTo>
                  <a:cubicBezTo>
                    <a:pt x="654516" y="213797"/>
                    <a:pt x="645377" y="222936"/>
                    <a:pt x="634103" y="222936"/>
                  </a:cubicBezTo>
                  <a:cubicBezTo>
                    <a:pt x="622829" y="222936"/>
                    <a:pt x="613690" y="213797"/>
                    <a:pt x="613690" y="202523"/>
                  </a:cubicBezTo>
                  <a:cubicBezTo>
                    <a:pt x="613690" y="191250"/>
                    <a:pt x="622829" y="182110"/>
                    <a:pt x="634103" y="182110"/>
                  </a:cubicBezTo>
                  <a:close/>
                  <a:moveTo>
                    <a:pt x="585326" y="182110"/>
                  </a:moveTo>
                  <a:cubicBezTo>
                    <a:pt x="596599" y="182110"/>
                    <a:pt x="605738" y="191250"/>
                    <a:pt x="605738" y="202523"/>
                  </a:cubicBezTo>
                  <a:cubicBezTo>
                    <a:pt x="605738" y="213797"/>
                    <a:pt x="596599" y="222936"/>
                    <a:pt x="585326" y="222936"/>
                  </a:cubicBezTo>
                  <a:cubicBezTo>
                    <a:pt x="574052" y="222936"/>
                    <a:pt x="564913" y="213797"/>
                    <a:pt x="564913" y="202523"/>
                  </a:cubicBezTo>
                  <a:cubicBezTo>
                    <a:pt x="564913" y="191250"/>
                    <a:pt x="574052" y="182110"/>
                    <a:pt x="585326" y="182110"/>
                  </a:cubicBezTo>
                  <a:close/>
                  <a:moveTo>
                    <a:pt x="536549" y="182110"/>
                  </a:moveTo>
                  <a:cubicBezTo>
                    <a:pt x="547822" y="182110"/>
                    <a:pt x="556961" y="191250"/>
                    <a:pt x="556961" y="202523"/>
                  </a:cubicBezTo>
                  <a:cubicBezTo>
                    <a:pt x="556961" y="213797"/>
                    <a:pt x="547822" y="222936"/>
                    <a:pt x="536549" y="222936"/>
                  </a:cubicBezTo>
                  <a:cubicBezTo>
                    <a:pt x="525275" y="222936"/>
                    <a:pt x="516136" y="213797"/>
                    <a:pt x="516136" y="202523"/>
                  </a:cubicBezTo>
                  <a:cubicBezTo>
                    <a:pt x="516136" y="191250"/>
                    <a:pt x="525275" y="182110"/>
                    <a:pt x="536549" y="182110"/>
                  </a:cubicBezTo>
                  <a:close/>
                  <a:moveTo>
                    <a:pt x="487772" y="182110"/>
                  </a:moveTo>
                  <a:cubicBezTo>
                    <a:pt x="499045" y="182110"/>
                    <a:pt x="508184" y="191250"/>
                    <a:pt x="508184" y="202523"/>
                  </a:cubicBezTo>
                  <a:cubicBezTo>
                    <a:pt x="508184" y="213797"/>
                    <a:pt x="499045" y="222936"/>
                    <a:pt x="487772" y="222936"/>
                  </a:cubicBezTo>
                  <a:cubicBezTo>
                    <a:pt x="476498" y="222936"/>
                    <a:pt x="467359" y="213797"/>
                    <a:pt x="467359" y="202523"/>
                  </a:cubicBezTo>
                  <a:cubicBezTo>
                    <a:pt x="467359" y="191250"/>
                    <a:pt x="476498" y="182110"/>
                    <a:pt x="487772" y="182110"/>
                  </a:cubicBezTo>
                  <a:close/>
                  <a:moveTo>
                    <a:pt x="438994" y="182110"/>
                  </a:moveTo>
                  <a:cubicBezTo>
                    <a:pt x="450268" y="182110"/>
                    <a:pt x="459407" y="191250"/>
                    <a:pt x="459407" y="202523"/>
                  </a:cubicBezTo>
                  <a:cubicBezTo>
                    <a:pt x="459407" y="213797"/>
                    <a:pt x="450268" y="222936"/>
                    <a:pt x="438994" y="222936"/>
                  </a:cubicBezTo>
                  <a:cubicBezTo>
                    <a:pt x="427721" y="222936"/>
                    <a:pt x="418582" y="213797"/>
                    <a:pt x="418582" y="202523"/>
                  </a:cubicBezTo>
                  <a:cubicBezTo>
                    <a:pt x="418582" y="191250"/>
                    <a:pt x="427721" y="182110"/>
                    <a:pt x="438994" y="182110"/>
                  </a:cubicBezTo>
                  <a:close/>
                  <a:moveTo>
                    <a:pt x="390217" y="182110"/>
                  </a:moveTo>
                  <a:cubicBezTo>
                    <a:pt x="401491" y="182110"/>
                    <a:pt x="410630" y="191250"/>
                    <a:pt x="410630" y="202523"/>
                  </a:cubicBezTo>
                  <a:cubicBezTo>
                    <a:pt x="410630" y="213797"/>
                    <a:pt x="401491" y="222936"/>
                    <a:pt x="390217" y="222936"/>
                  </a:cubicBezTo>
                  <a:cubicBezTo>
                    <a:pt x="378944" y="222936"/>
                    <a:pt x="369805" y="213797"/>
                    <a:pt x="369805" y="202523"/>
                  </a:cubicBezTo>
                  <a:cubicBezTo>
                    <a:pt x="369805" y="191250"/>
                    <a:pt x="378944" y="182110"/>
                    <a:pt x="390217" y="182110"/>
                  </a:cubicBezTo>
                  <a:close/>
                  <a:moveTo>
                    <a:pt x="341440" y="182110"/>
                  </a:moveTo>
                  <a:cubicBezTo>
                    <a:pt x="352714" y="182110"/>
                    <a:pt x="361853" y="191250"/>
                    <a:pt x="361853" y="202523"/>
                  </a:cubicBezTo>
                  <a:cubicBezTo>
                    <a:pt x="361853" y="213797"/>
                    <a:pt x="352714" y="222936"/>
                    <a:pt x="341440" y="222936"/>
                  </a:cubicBezTo>
                  <a:cubicBezTo>
                    <a:pt x="330166" y="222936"/>
                    <a:pt x="321028" y="213797"/>
                    <a:pt x="321028" y="202523"/>
                  </a:cubicBezTo>
                  <a:cubicBezTo>
                    <a:pt x="321028" y="191250"/>
                    <a:pt x="330166" y="182110"/>
                    <a:pt x="341440" y="182110"/>
                  </a:cubicBezTo>
                  <a:close/>
                  <a:moveTo>
                    <a:pt x="292663" y="182110"/>
                  </a:moveTo>
                  <a:cubicBezTo>
                    <a:pt x="303937" y="182110"/>
                    <a:pt x="313076" y="191250"/>
                    <a:pt x="313076" y="202523"/>
                  </a:cubicBezTo>
                  <a:cubicBezTo>
                    <a:pt x="313076" y="213797"/>
                    <a:pt x="303937" y="222936"/>
                    <a:pt x="292663" y="222936"/>
                  </a:cubicBezTo>
                  <a:cubicBezTo>
                    <a:pt x="281389" y="222936"/>
                    <a:pt x="272251" y="213797"/>
                    <a:pt x="272251" y="202523"/>
                  </a:cubicBezTo>
                  <a:cubicBezTo>
                    <a:pt x="272251" y="191250"/>
                    <a:pt x="281389" y="182110"/>
                    <a:pt x="292663" y="182110"/>
                  </a:cubicBezTo>
                  <a:close/>
                  <a:moveTo>
                    <a:pt x="243886" y="182110"/>
                  </a:moveTo>
                  <a:cubicBezTo>
                    <a:pt x="255160" y="182110"/>
                    <a:pt x="264299" y="191250"/>
                    <a:pt x="264299" y="202523"/>
                  </a:cubicBezTo>
                  <a:cubicBezTo>
                    <a:pt x="264299" y="213797"/>
                    <a:pt x="255160" y="222936"/>
                    <a:pt x="243886" y="222936"/>
                  </a:cubicBezTo>
                  <a:cubicBezTo>
                    <a:pt x="232612" y="222936"/>
                    <a:pt x="223473" y="213797"/>
                    <a:pt x="223473" y="202523"/>
                  </a:cubicBezTo>
                  <a:cubicBezTo>
                    <a:pt x="223473" y="191250"/>
                    <a:pt x="232612" y="182110"/>
                    <a:pt x="243886" y="182110"/>
                  </a:cubicBezTo>
                  <a:close/>
                  <a:moveTo>
                    <a:pt x="195109" y="182110"/>
                  </a:moveTo>
                  <a:cubicBezTo>
                    <a:pt x="206383" y="182110"/>
                    <a:pt x="215522" y="191250"/>
                    <a:pt x="215522" y="202523"/>
                  </a:cubicBezTo>
                  <a:cubicBezTo>
                    <a:pt x="215522" y="213797"/>
                    <a:pt x="206383" y="222936"/>
                    <a:pt x="195109" y="222936"/>
                  </a:cubicBezTo>
                  <a:cubicBezTo>
                    <a:pt x="183835" y="222936"/>
                    <a:pt x="174696" y="213797"/>
                    <a:pt x="174696" y="202523"/>
                  </a:cubicBezTo>
                  <a:cubicBezTo>
                    <a:pt x="174696" y="191250"/>
                    <a:pt x="183835" y="182110"/>
                    <a:pt x="195109" y="182110"/>
                  </a:cubicBezTo>
                  <a:close/>
                  <a:moveTo>
                    <a:pt x="146332" y="182110"/>
                  </a:moveTo>
                  <a:cubicBezTo>
                    <a:pt x="157606" y="182110"/>
                    <a:pt x="166745" y="191250"/>
                    <a:pt x="166745" y="202523"/>
                  </a:cubicBezTo>
                  <a:cubicBezTo>
                    <a:pt x="166745" y="213797"/>
                    <a:pt x="157606" y="222936"/>
                    <a:pt x="146332" y="222936"/>
                  </a:cubicBezTo>
                  <a:cubicBezTo>
                    <a:pt x="135058" y="222936"/>
                    <a:pt x="125919" y="213797"/>
                    <a:pt x="125919" y="202523"/>
                  </a:cubicBezTo>
                  <a:cubicBezTo>
                    <a:pt x="125919" y="191250"/>
                    <a:pt x="135058" y="182110"/>
                    <a:pt x="146332" y="182110"/>
                  </a:cubicBezTo>
                  <a:close/>
                  <a:moveTo>
                    <a:pt x="97555" y="182110"/>
                  </a:moveTo>
                  <a:cubicBezTo>
                    <a:pt x="108829" y="182110"/>
                    <a:pt x="117968" y="191250"/>
                    <a:pt x="117968" y="202523"/>
                  </a:cubicBezTo>
                  <a:cubicBezTo>
                    <a:pt x="117968" y="213797"/>
                    <a:pt x="108829" y="222936"/>
                    <a:pt x="97555" y="222936"/>
                  </a:cubicBezTo>
                  <a:cubicBezTo>
                    <a:pt x="86281" y="222936"/>
                    <a:pt x="77142" y="213797"/>
                    <a:pt x="77142" y="202523"/>
                  </a:cubicBezTo>
                  <a:cubicBezTo>
                    <a:pt x="77142" y="191250"/>
                    <a:pt x="86281" y="182110"/>
                    <a:pt x="97555" y="182110"/>
                  </a:cubicBezTo>
                  <a:close/>
                  <a:moveTo>
                    <a:pt x="48778" y="182110"/>
                  </a:moveTo>
                  <a:cubicBezTo>
                    <a:pt x="60052" y="182110"/>
                    <a:pt x="69191" y="191250"/>
                    <a:pt x="69191" y="202523"/>
                  </a:cubicBezTo>
                  <a:cubicBezTo>
                    <a:pt x="69191" y="213797"/>
                    <a:pt x="60052" y="222936"/>
                    <a:pt x="48778" y="222936"/>
                  </a:cubicBezTo>
                  <a:cubicBezTo>
                    <a:pt x="37504" y="222936"/>
                    <a:pt x="28365" y="213797"/>
                    <a:pt x="28365" y="202523"/>
                  </a:cubicBezTo>
                  <a:cubicBezTo>
                    <a:pt x="28365" y="191250"/>
                    <a:pt x="37504" y="182110"/>
                    <a:pt x="48778" y="182110"/>
                  </a:cubicBezTo>
                  <a:close/>
                  <a:moveTo>
                    <a:pt x="2" y="182110"/>
                  </a:moveTo>
                  <a:cubicBezTo>
                    <a:pt x="11275" y="182110"/>
                    <a:pt x="20414" y="191250"/>
                    <a:pt x="20414" y="202523"/>
                  </a:cubicBezTo>
                  <a:cubicBezTo>
                    <a:pt x="20414" y="213797"/>
                    <a:pt x="11275" y="222936"/>
                    <a:pt x="2" y="222936"/>
                  </a:cubicBezTo>
                  <a:lnTo>
                    <a:pt x="0" y="222935"/>
                  </a:lnTo>
                  <a:lnTo>
                    <a:pt x="0" y="182111"/>
                  </a:lnTo>
                  <a:close/>
                  <a:moveTo>
                    <a:pt x="975542" y="128024"/>
                  </a:moveTo>
                  <a:cubicBezTo>
                    <a:pt x="986816" y="128024"/>
                    <a:pt x="995955" y="137163"/>
                    <a:pt x="995955" y="148437"/>
                  </a:cubicBezTo>
                  <a:cubicBezTo>
                    <a:pt x="995955" y="159711"/>
                    <a:pt x="986816" y="168850"/>
                    <a:pt x="975542" y="168850"/>
                  </a:cubicBezTo>
                  <a:cubicBezTo>
                    <a:pt x="964268" y="168850"/>
                    <a:pt x="955129" y="159711"/>
                    <a:pt x="955129" y="148437"/>
                  </a:cubicBezTo>
                  <a:cubicBezTo>
                    <a:pt x="955129" y="137163"/>
                    <a:pt x="964268" y="128024"/>
                    <a:pt x="975542" y="128024"/>
                  </a:cubicBezTo>
                  <a:close/>
                  <a:moveTo>
                    <a:pt x="926765" y="128024"/>
                  </a:moveTo>
                  <a:cubicBezTo>
                    <a:pt x="938039" y="128024"/>
                    <a:pt x="947178" y="137163"/>
                    <a:pt x="947178" y="148437"/>
                  </a:cubicBezTo>
                  <a:cubicBezTo>
                    <a:pt x="947178" y="159711"/>
                    <a:pt x="938039" y="168850"/>
                    <a:pt x="926765" y="168850"/>
                  </a:cubicBezTo>
                  <a:cubicBezTo>
                    <a:pt x="915491" y="168850"/>
                    <a:pt x="906352" y="159711"/>
                    <a:pt x="906352" y="148437"/>
                  </a:cubicBezTo>
                  <a:cubicBezTo>
                    <a:pt x="906352" y="137163"/>
                    <a:pt x="915491" y="128024"/>
                    <a:pt x="926765" y="128024"/>
                  </a:cubicBezTo>
                  <a:close/>
                  <a:moveTo>
                    <a:pt x="877988" y="128024"/>
                  </a:moveTo>
                  <a:cubicBezTo>
                    <a:pt x="889262" y="128024"/>
                    <a:pt x="898401" y="137163"/>
                    <a:pt x="898401" y="148437"/>
                  </a:cubicBezTo>
                  <a:cubicBezTo>
                    <a:pt x="898401" y="159711"/>
                    <a:pt x="889262" y="168850"/>
                    <a:pt x="877988" y="168850"/>
                  </a:cubicBezTo>
                  <a:cubicBezTo>
                    <a:pt x="866714" y="168850"/>
                    <a:pt x="857575" y="159711"/>
                    <a:pt x="857575" y="148437"/>
                  </a:cubicBezTo>
                  <a:cubicBezTo>
                    <a:pt x="857575" y="137163"/>
                    <a:pt x="866714" y="128024"/>
                    <a:pt x="877988" y="128024"/>
                  </a:cubicBezTo>
                  <a:close/>
                  <a:moveTo>
                    <a:pt x="829211" y="128024"/>
                  </a:moveTo>
                  <a:cubicBezTo>
                    <a:pt x="840485" y="128024"/>
                    <a:pt x="849624" y="137163"/>
                    <a:pt x="849624" y="148437"/>
                  </a:cubicBezTo>
                  <a:cubicBezTo>
                    <a:pt x="849624" y="159711"/>
                    <a:pt x="840485" y="168850"/>
                    <a:pt x="829211" y="168850"/>
                  </a:cubicBezTo>
                  <a:cubicBezTo>
                    <a:pt x="817937" y="168850"/>
                    <a:pt x="808798" y="159711"/>
                    <a:pt x="808798" y="148437"/>
                  </a:cubicBezTo>
                  <a:cubicBezTo>
                    <a:pt x="808798" y="137163"/>
                    <a:pt x="817937" y="128024"/>
                    <a:pt x="829211" y="128024"/>
                  </a:cubicBezTo>
                  <a:close/>
                  <a:moveTo>
                    <a:pt x="780434" y="128024"/>
                  </a:moveTo>
                  <a:cubicBezTo>
                    <a:pt x="791708" y="128024"/>
                    <a:pt x="800847" y="137163"/>
                    <a:pt x="800847" y="148437"/>
                  </a:cubicBezTo>
                  <a:cubicBezTo>
                    <a:pt x="800847" y="159711"/>
                    <a:pt x="791708" y="168850"/>
                    <a:pt x="780434" y="168850"/>
                  </a:cubicBezTo>
                  <a:cubicBezTo>
                    <a:pt x="769160" y="168850"/>
                    <a:pt x="760021" y="159711"/>
                    <a:pt x="760021" y="148437"/>
                  </a:cubicBezTo>
                  <a:cubicBezTo>
                    <a:pt x="760021" y="137163"/>
                    <a:pt x="769160" y="128024"/>
                    <a:pt x="780434" y="128024"/>
                  </a:cubicBezTo>
                  <a:close/>
                  <a:moveTo>
                    <a:pt x="731657" y="128024"/>
                  </a:moveTo>
                  <a:cubicBezTo>
                    <a:pt x="742931" y="128024"/>
                    <a:pt x="752070" y="137163"/>
                    <a:pt x="752070" y="148437"/>
                  </a:cubicBezTo>
                  <a:cubicBezTo>
                    <a:pt x="752070" y="159711"/>
                    <a:pt x="742931" y="168850"/>
                    <a:pt x="731657" y="168850"/>
                  </a:cubicBezTo>
                  <a:cubicBezTo>
                    <a:pt x="720383" y="168850"/>
                    <a:pt x="711244" y="159711"/>
                    <a:pt x="711244" y="148437"/>
                  </a:cubicBezTo>
                  <a:cubicBezTo>
                    <a:pt x="711244" y="137163"/>
                    <a:pt x="720383" y="128024"/>
                    <a:pt x="731657" y="128024"/>
                  </a:cubicBezTo>
                  <a:close/>
                  <a:moveTo>
                    <a:pt x="682880" y="128024"/>
                  </a:moveTo>
                  <a:cubicBezTo>
                    <a:pt x="694153" y="128024"/>
                    <a:pt x="703293" y="137163"/>
                    <a:pt x="703293" y="148437"/>
                  </a:cubicBezTo>
                  <a:cubicBezTo>
                    <a:pt x="703293" y="159711"/>
                    <a:pt x="694153" y="168850"/>
                    <a:pt x="682880" y="168850"/>
                  </a:cubicBezTo>
                  <a:cubicBezTo>
                    <a:pt x="671606" y="168850"/>
                    <a:pt x="662467" y="159711"/>
                    <a:pt x="662467" y="148437"/>
                  </a:cubicBezTo>
                  <a:cubicBezTo>
                    <a:pt x="662467" y="137163"/>
                    <a:pt x="671606" y="128024"/>
                    <a:pt x="682880" y="128024"/>
                  </a:cubicBezTo>
                  <a:close/>
                  <a:moveTo>
                    <a:pt x="634103" y="128024"/>
                  </a:moveTo>
                  <a:cubicBezTo>
                    <a:pt x="645377" y="128024"/>
                    <a:pt x="654516" y="137163"/>
                    <a:pt x="654516" y="148437"/>
                  </a:cubicBezTo>
                  <a:cubicBezTo>
                    <a:pt x="654516" y="159711"/>
                    <a:pt x="645377" y="168850"/>
                    <a:pt x="634103" y="168850"/>
                  </a:cubicBezTo>
                  <a:cubicBezTo>
                    <a:pt x="622829" y="168850"/>
                    <a:pt x="613690" y="159711"/>
                    <a:pt x="613690" y="148437"/>
                  </a:cubicBezTo>
                  <a:cubicBezTo>
                    <a:pt x="613690" y="137163"/>
                    <a:pt x="622829" y="128024"/>
                    <a:pt x="634103" y="128024"/>
                  </a:cubicBezTo>
                  <a:close/>
                  <a:moveTo>
                    <a:pt x="585326" y="128024"/>
                  </a:moveTo>
                  <a:cubicBezTo>
                    <a:pt x="596599" y="128024"/>
                    <a:pt x="605738" y="137163"/>
                    <a:pt x="605738" y="148437"/>
                  </a:cubicBezTo>
                  <a:cubicBezTo>
                    <a:pt x="605738" y="159711"/>
                    <a:pt x="596599" y="168850"/>
                    <a:pt x="585326" y="168850"/>
                  </a:cubicBezTo>
                  <a:cubicBezTo>
                    <a:pt x="574052" y="168850"/>
                    <a:pt x="564913" y="159711"/>
                    <a:pt x="564913" y="148437"/>
                  </a:cubicBezTo>
                  <a:cubicBezTo>
                    <a:pt x="564913" y="137163"/>
                    <a:pt x="574052" y="128024"/>
                    <a:pt x="585326" y="128024"/>
                  </a:cubicBezTo>
                  <a:close/>
                  <a:moveTo>
                    <a:pt x="536549" y="128024"/>
                  </a:moveTo>
                  <a:cubicBezTo>
                    <a:pt x="547822" y="128024"/>
                    <a:pt x="556961" y="137163"/>
                    <a:pt x="556961" y="148437"/>
                  </a:cubicBezTo>
                  <a:cubicBezTo>
                    <a:pt x="556961" y="159711"/>
                    <a:pt x="547822" y="168850"/>
                    <a:pt x="536549" y="168850"/>
                  </a:cubicBezTo>
                  <a:cubicBezTo>
                    <a:pt x="525275" y="168850"/>
                    <a:pt x="516136" y="159711"/>
                    <a:pt x="516136" y="148437"/>
                  </a:cubicBezTo>
                  <a:cubicBezTo>
                    <a:pt x="516136" y="137163"/>
                    <a:pt x="525275" y="128024"/>
                    <a:pt x="536549" y="128024"/>
                  </a:cubicBezTo>
                  <a:close/>
                  <a:moveTo>
                    <a:pt x="487772" y="128024"/>
                  </a:moveTo>
                  <a:cubicBezTo>
                    <a:pt x="499045" y="128024"/>
                    <a:pt x="508184" y="137163"/>
                    <a:pt x="508184" y="148437"/>
                  </a:cubicBezTo>
                  <a:cubicBezTo>
                    <a:pt x="508184" y="159711"/>
                    <a:pt x="499045" y="168850"/>
                    <a:pt x="487772" y="168850"/>
                  </a:cubicBezTo>
                  <a:cubicBezTo>
                    <a:pt x="476498" y="168850"/>
                    <a:pt x="467359" y="159711"/>
                    <a:pt x="467359" y="148437"/>
                  </a:cubicBezTo>
                  <a:cubicBezTo>
                    <a:pt x="467359" y="137163"/>
                    <a:pt x="476498" y="128024"/>
                    <a:pt x="487772" y="128024"/>
                  </a:cubicBezTo>
                  <a:close/>
                  <a:moveTo>
                    <a:pt x="438994" y="128024"/>
                  </a:moveTo>
                  <a:cubicBezTo>
                    <a:pt x="450268" y="128024"/>
                    <a:pt x="459407" y="137163"/>
                    <a:pt x="459407" y="148437"/>
                  </a:cubicBezTo>
                  <a:cubicBezTo>
                    <a:pt x="459407" y="159711"/>
                    <a:pt x="450268" y="168850"/>
                    <a:pt x="438994" y="168850"/>
                  </a:cubicBezTo>
                  <a:cubicBezTo>
                    <a:pt x="427721" y="168850"/>
                    <a:pt x="418582" y="159711"/>
                    <a:pt x="418582" y="148437"/>
                  </a:cubicBezTo>
                  <a:cubicBezTo>
                    <a:pt x="418582" y="137163"/>
                    <a:pt x="427721" y="128024"/>
                    <a:pt x="438994" y="128024"/>
                  </a:cubicBezTo>
                  <a:close/>
                  <a:moveTo>
                    <a:pt x="390217" y="128024"/>
                  </a:moveTo>
                  <a:cubicBezTo>
                    <a:pt x="401491" y="128024"/>
                    <a:pt x="410630" y="137163"/>
                    <a:pt x="410630" y="148437"/>
                  </a:cubicBezTo>
                  <a:cubicBezTo>
                    <a:pt x="410630" y="159711"/>
                    <a:pt x="401491" y="168850"/>
                    <a:pt x="390217" y="168850"/>
                  </a:cubicBezTo>
                  <a:cubicBezTo>
                    <a:pt x="378944" y="168850"/>
                    <a:pt x="369805" y="159711"/>
                    <a:pt x="369805" y="148437"/>
                  </a:cubicBezTo>
                  <a:cubicBezTo>
                    <a:pt x="369805" y="137163"/>
                    <a:pt x="378944" y="128024"/>
                    <a:pt x="390217" y="128024"/>
                  </a:cubicBezTo>
                  <a:close/>
                  <a:moveTo>
                    <a:pt x="341440" y="128024"/>
                  </a:moveTo>
                  <a:cubicBezTo>
                    <a:pt x="352714" y="128024"/>
                    <a:pt x="361853" y="137163"/>
                    <a:pt x="361853" y="148437"/>
                  </a:cubicBezTo>
                  <a:cubicBezTo>
                    <a:pt x="361853" y="159711"/>
                    <a:pt x="352714" y="168850"/>
                    <a:pt x="341440" y="168850"/>
                  </a:cubicBezTo>
                  <a:cubicBezTo>
                    <a:pt x="330166" y="168850"/>
                    <a:pt x="321028" y="159711"/>
                    <a:pt x="321028" y="148437"/>
                  </a:cubicBezTo>
                  <a:cubicBezTo>
                    <a:pt x="321028" y="137163"/>
                    <a:pt x="330166" y="128024"/>
                    <a:pt x="341440" y="128024"/>
                  </a:cubicBezTo>
                  <a:close/>
                  <a:moveTo>
                    <a:pt x="292663" y="128024"/>
                  </a:moveTo>
                  <a:cubicBezTo>
                    <a:pt x="303937" y="128024"/>
                    <a:pt x="313076" y="137163"/>
                    <a:pt x="313076" y="148437"/>
                  </a:cubicBezTo>
                  <a:cubicBezTo>
                    <a:pt x="313076" y="159711"/>
                    <a:pt x="303937" y="168850"/>
                    <a:pt x="292663" y="168850"/>
                  </a:cubicBezTo>
                  <a:cubicBezTo>
                    <a:pt x="281389" y="168850"/>
                    <a:pt x="272251" y="159711"/>
                    <a:pt x="272251" y="148437"/>
                  </a:cubicBezTo>
                  <a:cubicBezTo>
                    <a:pt x="272251" y="137163"/>
                    <a:pt x="281389" y="128024"/>
                    <a:pt x="292663" y="128024"/>
                  </a:cubicBezTo>
                  <a:close/>
                  <a:moveTo>
                    <a:pt x="243886" y="128024"/>
                  </a:moveTo>
                  <a:cubicBezTo>
                    <a:pt x="255160" y="128024"/>
                    <a:pt x="264299" y="137163"/>
                    <a:pt x="264299" y="148437"/>
                  </a:cubicBezTo>
                  <a:cubicBezTo>
                    <a:pt x="264299" y="159711"/>
                    <a:pt x="255160" y="168850"/>
                    <a:pt x="243886" y="168850"/>
                  </a:cubicBezTo>
                  <a:cubicBezTo>
                    <a:pt x="232612" y="168850"/>
                    <a:pt x="223473" y="159711"/>
                    <a:pt x="223473" y="148437"/>
                  </a:cubicBezTo>
                  <a:cubicBezTo>
                    <a:pt x="223473" y="137163"/>
                    <a:pt x="232612" y="128024"/>
                    <a:pt x="243886" y="128024"/>
                  </a:cubicBezTo>
                  <a:close/>
                  <a:moveTo>
                    <a:pt x="195109" y="128024"/>
                  </a:moveTo>
                  <a:cubicBezTo>
                    <a:pt x="206383" y="128024"/>
                    <a:pt x="215522" y="137163"/>
                    <a:pt x="215522" y="148437"/>
                  </a:cubicBezTo>
                  <a:cubicBezTo>
                    <a:pt x="215522" y="159711"/>
                    <a:pt x="206383" y="168850"/>
                    <a:pt x="195109" y="168850"/>
                  </a:cubicBezTo>
                  <a:cubicBezTo>
                    <a:pt x="183835" y="168850"/>
                    <a:pt x="174696" y="159711"/>
                    <a:pt x="174696" y="148437"/>
                  </a:cubicBezTo>
                  <a:cubicBezTo>
                    <a:pt x="174696" y="137163"/>
                    <a:pt x="183835" y="128024"/>
                    <a:pt x="195109" y="128024"/>
                  </a:cubicBezTo>
                  <a:close/>
                  <a:moveTo>
                    <a:pt x="146332" y="128024"/>
                  </a:moveTo>
                  <a:cubicBezTo>
                    <a:pt x="157606" y="128024"/>
                    <a:pt x="166745" y="137163"/>
                    <a:pt x="166745" y="148437"/>
                  </a:cubicBezTo>
                  <a:cubicBezTo>
                    <a:pt x="166745" y="159711"/>
                    <a:pt x="157606" y="168850"/>
                    <a:pt x="146332" y="168850"/>
                  </a:cubicBezTo>
                  <a:cubicBezTo>
                    <a:pt x="135058" y="168850"/>
                    <a:pt x="125919" y="159711"/>
                    <a:pt x="125919" y="148437"/>
                  </a:cubicBezTo>
                  <a:cubicBezTo>
                    <a:pt x="125919" y="137163"/>
                    <a:pt x="135058" y="128024"/>
                    <a:pt x="146332" y="128024"/>
                  </a:cubicBezTo>
                  <a:close/>
                  <a:moveTo>
                    <a:pt x="97555" y="128024"/>
                  </a:moveTo>
                  <a:cubicBezTo>
                    <a:pt x="108829" y="128024"/>
                    <a:pt x="117968" y="137163"/>
                    <a:pt x="117968" y="148437"/>
                  </a:cubicBezTo>
                  <a:cubicBezTo>
                    <a:pt x="117968" y="159711"/>
                    <a:pt x="108829" y="168850"/>
                    <a:pt x="97555" y="168850"/>
                  </a:cubicBezTo>
                  <a:cubicBezTo>
                    <a:pt x="86281" y="168850"/>
                    <a:pt x="77142" y="159711"/>
                    <a:pt x="77142" y="148437"/>
                  </a:cubicBezTo>
                  <a:cubicBezTo>
                    <a:pt x="77142" y="137163"/>
                    <a:pt x="86281" y="128024"/>
                    <a:pt x="97555" y="128024"/>
                  </a:cubicBezTo>
                  <a:close/>
                  <a:moveTo>
                    <a:pt x="48778" y="128024"/>
                  </a:moveTo>
                  <a:cubicBezTo>
                    <a:pt x="60052" y="128024"/>
                    <a:pt x="69191" y="137163"/>
                    <a:pt x="69191" y="148437"/>
                  </a:cubicBezTo>
                  <a:cubicBezTo>
                    <a:pt x="69191" y="159711"/>
                    <a:pt x="60052" y="168850"/>
                    <a:pt x="48778" y="168850"/>
                  </a:cubicBezTo>
                  <a:cubicBezTo>
                    <a:pt x="37504" y="168850"/>
                    <a:pt x="28365" y="159711"/>
                    <a:pt x="28365" y="148437"/>
                  </a:cubicBezTo>
                  <a:cubicBezTo>
                    <a:pt x="28365" y="137163"/>
                    <a:pt x="37504" y="128024"/>
                    <a:pt x="48778" y="128024"/>
                  </a:cubicBezTo>
                  <a:close/>
                  <a:moveTo>
                    <a:pt x="2" y="128024"/>
                  </a:moveTo>
                  <a:cubicBezTo>
                    <a:pt x="11275" y="128024"/>
                    <a:pt x="20414" y="137163"/>
                    <a:pt x="20414" y="148437"/>
                  </a:cubicBezTo>
                  <a:cubicBezTo>
                    <a:pt x="20414" y="159711"/>
                    <a:pt x="11275" y="168850"/>
                    <a:pt x="2" y="168850"/>
                  </a:cubicBezTo>
                  <a:lnTo>
                    <a:pt x="0" y="168849"/>
                  </a:lnTo>
                  <a:lnTo>
                    <a:pt x="0" y="128025"/>
                  </a:lnTo>
                  <a:close/>
                  <a:moveTo>
                    <a:pt x="1006915" y="87087"/>
                  </a:moveTo>
                  <a:lnTo>
                    <a:pt x="1006262" y="100037"/>
                  </a:lnTo>
                  <a:lnTo>
                    <a:pt x="1003906" y="94351"/>
                  </a:lnTo>
                  <a:close/>
                  <a:moveTo>
                    <a:pt x="975542" y="73938"/>
                  </a:moveTo>
                  <a:cubicBezTo>
                    <a:pt x="986816" y="73938"/>
                    <a:pt x="995955" y="83077"/>
                    <a:pt x="995955" y="94351"/>
                  </a:cubicBezTo>
                  <a:cubicBezTo>
                    <a:pt x="995955" y="105625"/>
                    <a:pt x="986816" y="114764"/>
                    <a:pt x="975542" y="114764"/>
                  </a:cubicBezTo>
                  <a:cubicBezTo>
                    <a:pt x="964268" y="114764"/>
                    <a:pt x="955129" y="105625"/>
                    <a:pt x="955129" y="94351"/>
                  </a:cubicBezTo>
                  <a:cubicBezTo>
                    <a:pt x="955129" y="83077"/>
                    <a:pt x="964268" y="73938"/>
                    <a:pt x="975542" y="73938"/>
                  </a:cubicBezTo>
                  <a:close/>
                  <a:moveTo>
                    <a:pt x="926765" y="73938"/>
                  </a:moveTo>
                  <a:cubicBezTo>
                    <a:pt x="938039" y="73938"/>
                    <a:pt x="947178" y="83077"/>
                    <a:pt x="947178" y="94351"/>
                  </a:cubicBezTo>
                  <a:cubicBezTo>
                    <a:pt x="947178" y="105625"/>
                    <a:pt x="938039" y="114764"/>
                    <a:pt x="926765" y="114764"/>
                  </a:cubicBezTo>
                  <a:cubicBezTo>
                    <a:pt x="915491" y="114764"/>
                    <a:pt x="906352" y="105625"/>
                    <a:pt x="906352" y="94351"/>
                  </a:cubicBezTo>
                  <a:cubicBezTo>
                    <a:pt x="906352" y="83077"/>
                    <a:pt x="915491" y="73938"/>
                    <a:pt x="926765" y="73938"/>
                  </a:cubicBezTo>
                  <a:close/>
                  <a:moveTo>
                    <a:pt x="877988" y="73938"/>
                  </a:moveTo>
                  <a:cubicBezTo>
                    <a:pt x="889262" y="73938"/>
                    <a:pt x="898401" y="83077"/>
                    <a:pt x="898401" y="94351"/>
                  </a:cubicBezTo>
                  <a:cubicBezTo>
                    <a:pt x="898401" y="105625"/>
                    <a:pt x="889262" y="114764"/>
                    <a:pt x="877988" y="114764"/>
                  </a:cubicBezTo>
                  <a:cubicBezTo>
                    <a:pt x="866714" y="114764"/>
                    <a:pt x="857575" y="105625"/>
                    <a:pt x="857575" y="94351"/>
                  </a:cubicBezTo>
                  <a:cubicBezTo>
                    <a:pt x="857575" y="83077"/>
                    <a:pt x="866714" y="73938"/>
                    <a:pt x="877988" y="73938"/>
                  </a:cubicBezTo>
                  <a:close/>
                  <a:moveTo>
                    <a:pt x="829211" y="73938"/>
                  </a:moveTo>
                  <a:cubicBezTo>
                    <a:pt x="840485" y="73938"/>
                    <a:pt x="849624" y="83077"/>
                    <a:pt x="849624" y="94351"/>
                  </a:cubicBezTo>
                  <a:cubicBezTo>
                    <a:pt x="849624" y="105625"/>
                    <a:pt x="840485" y="114764"/>
                    <a:pt x="829211" y="114764"/>
                  </a:cubicBezTo>
                  <a:cubicBezTo>
                    <a:pt x="817937" y="114764"/>
                    <a:pt x="808798" y="105625"/>
                    <a:pt x="808798" y="94351"/>
                  </a:cubicBezTo>
                  <a:cubicBezTo>
                    <a:pt x="808798" y="83077"/>
                    <a:pt x="817937" y="73938"/>
                    <a:pt x="829211" y="73938"/>
                  </a:cubicBezTo>
                  <a:close/>
                  <a:moveTo>
                    <a:pt x="780434" y="73938"/>
                  </a:moveTo>
                  <a:cubicBezTo>
                    <a:pt x="791708" y="73938"/>
                    <a:pt x="800847" y="83077"/>
                    <a:pt x="800847" y="94351"/>
                  </a:cubicBezTo>
                  <a:cubicBezTo>
                    <a:pt x="800847" y="105625"/>
                    <a:pt x="791708" y="114764"/>
                    <a:pt x="780434" y="114764"/>
                  </a:cubicBezTo>
                  <a:cubicBezTo>
                    <a:pt x="769160" y="114764"/>
                    <a:pt x="760021" y="105625"/>
                    <a:pt x="760021" y="94351"/>
                  </a:cubicBezTo>
                  <a:cubicBezTo>
                    <a:pt x="760021" y="83077"/>
                    <a:pt x="769160" y="73938"/>
                    <a:pt x="780434" y="73938"/>
                  </a:cubicBezTo>
                  <a:close/>
                  <a:moveTo>
                    <a:pt x="731657" y="73938"/>
                  </a:moveTo>
                  <a:cubicBezTo>
                    <a:pt x="742931" y="73938"/>
                    <a:pt x="752070" y="83077"/>
                    <a:pt x="752070" y="94351"/>
                  </a:cubicBezTo>
                  <a:cubicBezTo>
                    <a:pt x="752070" y="105625"/>
                    <a:pt x="742931" y="114764"/>
                    <a:pt x="731657" y="114764"/>
                  </a:cubicBezTo>
                  <a:cubicBezTo>
                    <a:pt x="720383" y="114764"/>
                    <a:pt x="711244" y="105625"/>
                    <a:pt x="711244" y="94351"/>
                  </a:cubicBezTo>
                  <a:cubicBezTo>
                    <a:pt x="711244" y="83077"/>
                    <a:pt x="720383" y="73938"/>
                    <a:pt x="731657" y="73938"/>
                  </a:cubicBezTo>
                  <a:close/>
                  <a:moveTo>
                    <a:pt x="682880" y="73938"/>
                  </a:moveTo>
                  <a:cubicBezTo>
                    <a:pt x="694153" y="73938"/>
                    <a:pt x="703293" y="83077"/>
                    <a:pt x="703293" y="94351"/>
                  </a:cubicBezTo>
                  <a:cubicBezTo>
                    <a:pt x="703293" y="105625"/>
                    <a:pt x="694153" y="114764"/>
                    <a:pt x="682880" y="114764"/>
                  </a:cubicBezTo>
                  <a:cubicBezTo>
                    <a:pt x="671606" y="114764"/>
                    <a:pt x="662467" y="105625"/>
                    <a:pt x="662467" y="94351"/>
                  </a:cubicBezTo>
                  <a:cubicBezTo>
                    <a:pt x="662467" y="83077"/>
                    <a:pt x="671606" y="73938"/>
                    <a:pt x="682880" y="73938"/>
                  </a:cubicBezTo>
                  <a:close/>
                  <a:moveTo>
                    <a:pt x="634103" y="73938"/>
                  </a:moveTo>
                  <a:cubicBezTo>
                    <a:pt x="645377" y="73938"/>
                    <a:pt x="654516" y="83077"/>
                    <a:pt x="654516" y="94351"/>
                  </a:cubicBezTo>
                  <a:cubicBezTo>
                    <a:pt x="654516" y="105625"/>
                    <a:pt x="645377" y="114764"/>
                    <a:pt x="634103" y="114764"/>
                  </a:cubicBezTo>
                  <a:cubicBezTo>
                    <a:pt x="622829" y="114764"/>
                    <a:pt x="613690" y="105625"/>
                    <a:pt x="613690" y="94351"/>
                  </a:cubicBezTo>
                  <a:cubicBezTo>
                    <a:pt x="613690" y="83077"/>
                    <a:pt x="622829" y="73938"/>
                    <a:pt x="634103" y="73938"/>
                  </a:cubicBezTo>
                  <a:close/>
                  <a:moveTo>
                    <a:pt x="585326" y="73938"/>
                  </a:moveTo>
                  <a:cubicBezTo>
                    <a:pt x="596599" y="73938"/>
                    <a:pt x="605738" y="83077"/>
                    <a:pt x="605738" y="94351"/>
                  </a:cubicBezTo>
                  <a:cubicBezTo>
                    <a:pt x="605738" y="105625"/>
                    <a:pt x="596599" y="114764"/>
                    <a:pt x="585326" y="114764"/>
                  </a:cubicBezTo>
                  <a:cubicBezTo>
                    <a:pt x="574052" y="114764"/>
                    <a:pt x="564913" y="105625"/>
                    <a:pt x="564913" y="94351"/>
                  </a:cubicBezTo>
                  <a:cubicBezTo>
                    <a:pt x="564913" y="83077"/>
                    <a:pt x="574052" y="73938"/>
                    <a:pt x="585326" y="73938"/>
                  </a:cubicBezTo>
                  <a:close/>
                  <a:moveTo>
                    <a:pt x="536549" y="73938"/>
                  </a:moveTo>
                  <a:cubicBezTo>
                    <a:pt x="547822" y="73938"/>
                    <a:pt x="556961" y="83077"/>
                    <a:pt x="556961" y="94351"/>
                  </a:cubicBezTo>
                  <a:cubicBezTo>
                    <a:pt x="556961" y="105625"/>
                    <a:pt x="547822" y="114764"/>
                    <a:pt x="536549" y="114764"/>
                  </a:cubicBezTo>
                  <a:cubicBezTo>
                    <a:pt x="525275" y="114764"/>
                    <a:pt x="516136" y="105625"/>
                    <a:pt x="516136" y="94351"/>
                  </a:cubicBezTo>
                  <a:cubicBezTo>
                    <a:pt x="516136" y="83077"/>
                    <a:pt x="525275" y="73938"/>
                    <a:pt x="536549" y="73938"/>
                  </a:cubicBezTo>
                  <a:close/>
                  <a:moveTo>
                    <a:pt x="487772" y="73938"/>
                  </a:moveTo>
                  <a:cubicBezTo>
                    <a:pt x="499045" y="73938"/>
                    <a:pt x="508184" y="83077"/>
                    <a:pt x="508184" y="94351"/>
                  </a:cubicBezTo>
                  <a:cubicBezTo>
                    <a:pt x="508184" y="105625"/>
                    <a:pt x="499045" y="114764"/>
                    <a:pt x="487772" y="114764"/>
                  </a:cubicBezTo>
                  <a:cubicBezTo>
                    <a:pt x="476498" y="114764"/>
                    <a:pt x="467359" y="105625"/>
                    <a:pt x="467359" y="94351"/>
                  </a:cubicBezTo>
                  <a:cubicBezTo>
                    <a:pt x="467359" y="83077"/>
                    <a:pt x="476498" y="73938"/>
                    <a:pt x="487772" y="73938"/>
                  </a:cubicBezTo>
                  <a:close/>
                  <a:moveTo>
                    <a:pt x="438994" y="73938"/>
                  </a:moveTo>
                  <a:cubicBezTo>
                    <a:pt x="450268" y="73938"/>
                    <a:pt x="459407" y="83077"/>
                    <a:pt x="459407" y="94351"/>
                  </a:cubicBezTo>
                  <a:cubicBezTo>
                    <a:pt x="459407" y="105625"/>
                    <a:pt x="450268" y="114764"/>
                    <a:pt x="438994" y="114764"/>
                  </a:cubicBezTo>
                  <a:cubicBezTo>
                    <a:pt x="427721" y="114764"/>
                    <a:pt x="418582" y="105625"/>
                    <a:pt x="418582" y="94351"/>
                  </a:cubicBezTo>
                  <a:cubicBezTo>
                    <a:pt x="418582" y="83077"/>
                    <a:pt x="427721" y="73938"/>
                    <a:pt x="438994" y="73938"/>
                  </a:cubicBezTo>
                  <a:close/>
                  <a:moveTo>
                    <a:pt x="390217" y="73938"/>
                  </a:moveTo>
                  <a:cubicBezTo>
                    <a:pt x="401491" y="73938"/>
                    <a:pt x="410630" y="83077"/>
                    <a:pt x="410630" y="94351"/>
                  </a:cubicBezTo>
                  <a:cubicBezTo>
                    <a:pt x="410630" y="105625"/>
                    <a:pt x="401491" y="114764"/>
                    <a:pt x="390217" y="114764"/>
                  </a:cubicBezTo>
                  <a:cubicBezTo>
                    <a:pt x="378944" y="114764"/>
                    <a:pt x="369805" y="105625"/>
                    <a:pt x="369805" y="94351"/>
                  </a:cubicBezTo>
                  <a:cubicBezTo>
                    <a:pt x="369805" y="83077"/>
                    <a:pt x="378944" y="73938"/>
                    <a:pt x="390217" y="73938"/>
                  </a:cubicBezTo>
                  <a:close/>
                  <a:moveTo>
                    <a:pt x="341440" y="73938"/>
                  </a:moveTo>
                  <a:cubicBezTo>
                    <a:pt x="352714" y="73938"/>
                    <a:pt x="361853" y="83077"/>
                    <a:pt x="361853" y="94351"/>
                  </a:cubicBezTo>
                  <a:cubicBezTo>
                    <a:pt x="361853" y="105625"/>
                    <a:pt x="352714" y="114764"/>
                    <a:pt x="341440" y="114764"/>
                  </a:cubicBezTo>
                  <a:cubicBezTo>
                    <a:pt x="330166" y="114764"/>
                    <a:pt x="321028" y="105625"/>
                    <a:pt x="321028" y="94351"/>
                  </a:cubicBezTo>
                  <a:cubicBezTo>
                    <a:pt x="321028" y="83077"/>
                    <a:pt x="330166" y="73938"/>
                    <a:pt x="341440" y="73938"/>
                  </a:cubicBezTo>
                  <a:close/>
                  <a:moveTo>
                    <a:pt x="292663" y="73938"/>
                  </a:moveTo>
                  <a:cubicBezTo>
                    <a:pt x="303937" y="73938"/>
                    <a:pt x="313076" y="83077"/>
                    <a:pt x="313076" y="94351"/>
                  </a:cubicBezTo>
                  <a:cubicBezTo>
                    <a:pt x="313076" y="105625"/>
                    <a:pt x="303937" y="114764"/>
                    <a:pt x="292663" y="114764"/>
                  </a:cubicBezTo>
                  <a:cubicBezTo>
                    <a:pt x="281389" y="114764"/>
                    <a:pt x="272251" y="105625"/>
                    <a:pt x="272251" y="94351"/>
                  </a:cubicBezTo>
                  <a:cubicBezTo>
                    <a:pt x="272251" y="83077"/>
                    <a:pt x="281389" y="73938"/>
                    <a:pt x="292663" y="73938"/>
                  </a:cubicBezTo>
                  <a:close/>
                  <a:moveTo>
                    <a:pt x="243886" y="73938"/>
                  </a:moveTo>
                  <a:cubicBezTo>
                    <a:pt x="255160" y="73938"/>
                    <a:pt x="264299" y="83077"/>
                    <a:pt x="264299" y="94351"/>
                  </a:cubicBezTo>
                  <a:cubicBezTo>
                    <a:pt x="264299" y="105625"/>
                    <a:pt x="255160" y="114764"/>
                    <a:pt x="243886" y="114764"/>
                  </a:cubicBezTo>
                  <a:cubicBezTo>
                    <a:pt x="232612" y="114764"/>
                    <a:pt x="223473" y="105625"/>
                    <a:pt x="223473" y="94351"/>
                  </a:cubicBezTo>
                  <a:cubicBezTo>
                    <a:pt x="223473" y="83077"/>
                    <a:pt x="232612" y="73938"/>
                    <a:pt x="243886" y="73938"/>
                  </a:cubicBezTo>
                  <a:close/>
                  <a:moveTo>
                    <a:pt x="195109" y="73938"/>
                  </a:moveTo>
                  <a:cubicBezTo>
                    <a:pt x="206383" y="73938"/>
                    <a:pt x="215522" y="83077"/>
                    <a:pt x="215522" y="94351"/>
                  </a:cubicBezTo>
                  <a:cubicBezTo>
                    <a:pt x="215522" y="105625"/>
                    <a:pt x="206383" y="114764"/>
                    <a:pt x="195109" y="114764"/>
                  </a:cubicBezTo>
                  <a:cubicBezTo>
                    <a:pt x="183835" y="114764"/>
                    <a:pt x="174696" y="105625"/>
                    <a:pt x="174696" y="94351"/>
                  </a:cubicBezTo>
                  <a:cubicBezTo>
                    <a:pt x="174696" y="83077"/>
                    <a:pt x="183835" y="73938"/>
                    <a:pt x="195109" y="73938"/>
                  </a:cubicBezTo>
                  <a:close/>
                  <a:moveTo>
                    <a:pt x="146332" y="73938"/>
                  </a:moveTo>
                  <a:cubicBezTo>
                    <a:pt x="157606" y="73938"/>
                    <a:pt x="166745" y="83077"/>
                    <a:pt x="166745" y="94351"/>
                  </a:cubicBezTo>
                  <a:cubicBezTo>
                    <a:pt x="166745" y="105625"/>
                    <a:pt x="157606" y="114764"/>
                    <a:pt x="146332" y="114764"/>
                  </a:cubicBezTo>
                  <a:cubicBezTo>
                    <a:pt x="135058" y="114764"/>
                    <a:pt x="125919" y="105625"/>
                    <a:pt x="125919" y="94351"/>
                  </a:cubicBezTo>
                  <a:cubicBezTo>
                    <a:pt x="125919" y="83077"/>
                    <a:pt x="135058" y="73938"/>
                    <a:pt x="146332" y="73938"/>
                  </a:cubicBezTo>
                  <a:close/>
                  <a:moveTo>
                    <a:pt x="97555" y="73938"/>
                  </a:moveTo>
                  <a:cubicBezTo>
                    <a:pt x="108829" y="73938"/>
                    <a:pt x="117968" y="83077"/>
                    <a:pt x="117968" y="94351"/>
                  </a:cubicBezTo>
                  <a:cubicBezTo>
                    <a:pt x="117968" y="105625"/>
                    <a:pt x="108829" y="114764"/>
                    <a:pt x="97555" y="114764"/>
                  </a:cubicBezTo>
                  <a:cubicBezTo>
                    <a:pt x="86281" y="114764"/>
                    <a:pt x="77142" y="105625"/>
                    <a:pt x="77142" y="94351"/>
                  </a:cubicBezTo>
                  <a:cubicBezTo>
                    <a:pt x="77142" y="83077"/>
                    <a:pt x="86281" y="73938"/>
                    <a:pt x="97555" y="73938"/>
                  </a:cubicBezTo>
                  <a:close/>
                  <a:moveTo>
                    <a:pt x="48778" y="73938"/>
                  </a:moveTo>
                  <a:cubicBezTo>
                    <a:pt x="60052" y="73938"/>
                    <a:pt x="69191" y="83077"/>
                    <a:pt x="69191" y="94351"/>
                  </a:cubicBezTo>
                  <a:cubicBezTo>
                    <a:pt x="69191" y="105625"/>
                    <a:pt x="60052" y="114764"/>
                    <a:pt x="48778" y="114764"/>
                  </a:cubicBezTo>
                  <a:cubicBezTo>
                    <a:pt x="37504" y="114764"/>
                    <a:pt x="28365" y="105625"/>
                    <a:pt x="28365" y="94351"/>
                  </a:cubicBezTo>
                  <a:cubicBezTo>
                    <a:pt x="28365" y="83077"/>
                    <a:pt x="37504" y="73938"/>
                    <a:pt x="48778" y="73938"/>
                  </a:cubicBezTo>
                  <a:close/>
                  <a:moveTo>
                    <a:pt x="2" y="73938"/>
                  </a:moveTo>
                  <a:cubicBezTo>
                    <a:pt x="11275" y="73938"/>
                    <a:pt x="20414" y="83077"/>
                    <a:pt x="20414" y="94351"/>
                  </a:cubicBezTo>
                  <a:cubicBezTo>
                    <a:pt x="20414" y="105625"/>
                    <a:pt x="11275" y="114764"/>
                    <a:pt x="2" y="114764"/>
                  </a:cubicBezTo>
                  <a:lnTo>
                    <a:pt x="0" y="114763"/>
                  </a:lnTo>
                  <a:lnTo>
                    <a:pt x="0" y="73939"/>
                  </a:lnTo>
                  <a:close/>
                  <a:moveTo>
                    <a:pt x="1010013" y="25745"/>
                  </a:moveTo>
                  <a:lnTo>
                    <a:pt x="1008696" y="51828"/>
                  </a:lnTo>
                  <a:lnTo>
                    <a:pt x="1003906" y="40265"/>
                  </a:lnTo>
                  <a:cubicBezTo>
                    <a:pt x="1003906" y="34628"/>
                    <a:pt x="1006192" y="29525"/>
                    <a:pt x="1009885" y="25831"/>
                  </a:cubicBezTo>
                  <a:close/>
                  <a:moveTo>
                    <a:pt x="975542" y="19852"/>
                  </a:moveTo>
                  <a:cubicBezTo>
                    <a:pt x="986816" y="19852"/>
                    <a:pt x="995955" y="28991"/>
                    <a:pt x="995955" y="40265"/>
                  </a:cubicBezTo>
                  <a:cubicBezTo>
                    <a:pt x="995955" y="51539"/>
                    <a:pt x="986816" y="60678"/>
                    <a:pt x="975542" y="60678"/>
                  </a:cubicBezTo>
                  <a:cubicBezTo>
                    <a:pt x="964268" y="60678"/>
                    <a:pt x="955129" y="51539"/>
                    <a:pt x="955129" y="40265"/>
                  </a:cubicBezTo>
                  <a:cubicBezTo>
                    <a:pt x="955129" y="28991"/>
                    <a:pt x="964268" y="19852"/>
                    <a:pt x="975542" y="19852"/>
                  </a:cubicBezTo>
                  <a:close/>
                  <a:moveTo>
                    <a:pt x="926765" y="19852"/>
                  </a:moveTo>
                  <a:cubicBezTo>
                    <a:pt x="938039" y="19852"/>
                    <a:pt x="947178" y="28991"/>
                    <a:pt x="947178" y="40265"/>
                  </a:cubicBezTo>
                  <a:cubicBezTo>
                    <a:pt x="947178" y="51539"/>
                    <a:pt x="938039" y="60678"/>
                    <a:pt x="926765" y="60678"/>
                  </a:cubicBezTo>
                  <a:cubicBezTo>
                    <a:pt x="915491" y="60678"/>
                    <a:pt x="906352" y="51539"/>
                    <a:pt x="906352" y="40265"/>
                  </a:cubicBezTo>
                  <a:cubicBezTo>
                    <a:pt x="906352" y="28991"/>
                    <a:pt x="915491" y="19852"/>
                    <a:pt x="926765" y="19852"/>
                  </a:cubicBezTo>
                  <a:close/>
                  <a:moveTo>
                    <a:pt x="877988" y="19852"/>
                  </a:moveTo>
                  <a:cubicBezTo>
                    <a:pt x="889262" y="19852"/>
                    <a:pt x="898401" y="28991"/>
                    <a:pt x="898401" y="40265"/>
                  </a:cubicBezTo>
                  <a:cubicBezTo>
                    <a:pt x="898401" y="51539"/>
                    <a:pt x="889262" y="60678"/>
                    <a:pt x="877988" y="60678"/>
                  </a:cubicBezTo>
                  <a:cubicBezTo>
                    <a:pt x="866714" y="60678"/>
                    <a:pt x="857575" y="51539"/>
                    <a:pt x="857575" y="40265"/>
                  </a:cubicBezTo>
                  <a:cubicBezTo>
                    <a:pt x="857575" y="28991"/>
                    <a:pt x="866714" y="19852"/>
                    <a:pt x="877988" y="19852"/>
                  </a:cubicBezTo>
                  <a:close/>
                  <a:moveTo>
                    <a:pt x="829211" y="19852"/>
                  </a:moveTo>
                  <a:cubicBezTo>
                    <a:pt x="840485" y="19852"/>
                    <a:pt x="849624" y="28991"/>
                    <a:pt x="849624" y="40265"/>
                  </a:cubicBezTo>
                  <a:cubicBezTo>
                    <a:pt x="849624" y="51539"/>
                    <a:pt x="840485" y="60678"/>
                    <a:pt x="829211" y="60678"/>
                  </a:cubicBezTo>
                  <a:cubicBezTo>
                    <a:pt x="817937" y="60678"/>
                    <a:pt x="808798" y="51539"/>
                    <a:pt x="808798" y="40265"/>
                  </a:cubicBezTo>
                  <a:cubicBezTo>
                    <a:pt x="808798" y="28991"/>
                    <a:pt x="817937" y="19852"/>
                    <a:pt x="829211" y="19852"/>
                  </a:cubicBezTo>
                  <a:close/>
                  <a:moveTo>
                    <a:pt x="780434" y="19852"/>
                  </a:moveTo>
                  <a:cubicBezTo>
                    <a:pt x="791708" y="19852"/>
                    <a:pt x="800847" y="28991"/>
                    <a:pt x="800847" y="40265"/>
                  </a:cubicBezTo>
                  <a:cubicBezTo>
                    <a:pt x="800847" y="51539"/>
                    <a:pt x="791708" y="60678"/>
                    <a:pt x="780434" y="60678"/>
                  </a:cubicBezTo>
                  <a:cubicBezTo>
                    <a:pt x="769160" y="60678"/>
                    <a:pt x="760021" y="51539"/>
                    <a:pt x="760021" y="40265"/>
                  </a:cubicBezTo>
                  <a:cubicBezTo>
                    <a:pt x="760021" y="28991"/>
                    <a:pt x="769160" y="19852"/>
                    <a:pt x="780434" y="19852"/>
                  </a:cubicBezTo>
                  <a:close/>
                  <a:moveTo>
                    <a:pt x="731657" y="19852"/>
                  </a:moveTo>
                  <a:cubicBezTo>
                    <a:pt x="742931" y="19852"/>
                    <a:pt x="752070" y="28991"/>
                    <a:pt x="752070" y="40265"/>
                  </a:cubicBezTo>
                  <a:cubicBezTo>
                    <a:pt x="752070" y="51539"/>
                    <a:pt x="742931" y="60678"/>
                    <a:pt x="731657" y="60678"/>
                  </a:cubicBezTo>
                  <a:cubicBezTo>
                    <a:pt x="720383" y="60678"/>
                    <a:pt x="711244" y="51539"/>
                    <a:pt x="711244" y="40265"/>
                  </a:cubicBezTo>
                  <a:cubicBezTo>
                    <a:pt x="711244" y="28991"/>
                    <a:pt x="720383" y="19852"/>
                    <a:pt x="731657" y="19852"/>
                  </a:cubicBezTo>
                  <a:close/>
                  <a:moveTo>
                    <a:pt x="682880" y="19852"/>
                  </a:moveTo>
                  <a:cubicBezTo>
                    <a:pt x="694153" y="19852"/>
                    <a:pt x="703293" y="28991"/>
                    <a:pt x="703293" y="40265"/>
                  </a:cubicBezTo>
                  <a:cubicBezTo>
                    <a:pt x="703293" y="51539"/>
                    <a:pt x="694153" y="60678"/>
                    <a:pt x="682880" y="60678"/>
                  </a:cubicBezTo>
                  <a:cubicBezTo>
                    <a:pt x="671606" y="60678"/>
                    <a:pt x="662467" y="51539"/>
                    <a:pt x="662467" y="40265"/>
                  </a:cubicBezTo>
                  <a:cubicBezTo>
                    <a:pt x="662467" y="28991"/>
                    <a:pt x="671606" y="19852"/>
                    <a:pt x="682880" y="19852"/>
                  </a:cubicBezTo>
                  <a:close/>
                  <a:moveTo>
                    <a:pt x="634103" y="19852"/>
                  </a:moveTo>
                  <a:cubicBezTo>
                    <a:pt x="645377" y="19852"/>
                    <a:pt x="654516" y="28991"/>
                    <a:pt x="654516" y="40265"/>
                  </a:cubicBezTo>
                  <a:cubicBezTo>
                    <a:pt x="654516" y="51539"/>
                    <a:pt x="645377" y="60678"/>
                    <a:pt x="634103" y="60678"/>
                  </a:cubicBezTo>
                  <a:cubicBezTo>
                    <a:pt x="622829" y="60678"/>
                    <a:pt x="613690" y="51539"/>
                    <a:pt x="613690" y="40265"/>
                  </a:cubicBezTo>
                  <a:cubicBezTo>
                    <a:pt x="613690" y="28991"/>
                    <a:pt x="622829" y="19852"/>
                    <a:pt x="634103" y="19852"/>
                  </a:cubicBezTo>
                  <a:close/>
                  <a:moveTo>
                    <a:pt x="585326" y="19852"/>
                  </a:moveTo>
                  <a:cubicBezTo>
                    <a:pt x="596599" y="19852"/>
                    <a:pt x="605738" y="28991"/>
                    <a:pt x="605738" y="40265"/>
                  </a:cubicBezTo>
                  <a:cubicBezTo>
                    <a:pt x="605738" y="51539"/>
                    <a:pt x="596599" y="60678"/>
                    <a:pt x="585326" y="60678"/>
                  </a:cubicBezTo>
                  <a:cubicBezTo>
                    <a:pt x="574052" y="60678"/>
                    <a:pt x="564913" y="51539"/>
                    <a:pt x="564913" y="40265"/>
                  </a:cubicBezTo>
                  <a:cubicBezTo>
                    <a:pt x="564913" y="28991"/>
                    <a:pt x="574052" y="19852"/>
                    <a:pt x="585326" y="19852"/>
                  </a:cubicBezTo>
                  <a:close/>
                  <a:moveTo>
                    <a:pt x="536549" y="19852"/>
                  </a:moveTo>
                  <a:cubicBezTo>
                    <a:pt x="547822" y="19852"/>
                    <a:pt x="556961" y="28991"/>
                    <a:pt x="556961" y="40265"/>
                  </a:cubicBezTo>
                  <a:cubicBezTo>
                    <a:pt x="556961" y="51539"/>
                    <a:pt x="547822" y="60678"/>
                    <a:pt x="536549" y="60678"/>
                  </a:cubicBezTo>
                  <a:cubicBezTo>
                    <a:pt x="525275" y="60678"/>
                    <a:pt x="516136" y="51539"/>
                    <a:pt x="516136" y="40265"/>
                  </a:cubicBezTo>
                  <a:cubicBezTo>
                    <a:pt x="516136" y="28991"/>
                    <a:pt x="525275" y="19852"/>
                    <a:pt x="536549" y="19852"/>
                  </a:cubicBezTo>
                  <a:close/>
                  <a:moveTo>
                    <a:pt x="487772" y="19852"/>
                  </a:moveTo>
                  <a:cubicBezTo>
                    <a:pt x="499045" y="19852"/>
                    <a:pt x="508184" y="28991"/>
                    <a:pt x="508184" y="40265"/>
                  </a:cubicBezTo>
                  <a:cubicBezTo>
                    <a:pt x="508184" y="51539"/>
                    <a:pt x="499045" y="60678"/>
                    <a:pt x="487772" y="60678"/>
                  </a:cubicBezTo>
                  <a:cubicBezTo>
                    <a:pt x="476498" y="60678"/>
                    <a:pt x="467359" y="51539"/>
                    <a:pt x="467359" y="40265"/>
                  </a:cubicBezTo>
                  <a:cubicBezTo>
                    <a:pt x="467359" y="28991"/>
                    <a:pt x="476498" y="19852"/>
                    <a:pt x="487772" y="19852"/>
                  </a:cubicBezTo>
                  <a:close/>
                  <a:moveTo>
                    <a:pt x="438994" y="19852"/>
                  </a:moveTo>
                  <a:cubicBezTo>
                    <a:pt x="450268" y="19852"/>
                    <a:pt x="459407" y="28991"/>
                    <a:pt x="459407" y="40265"/>
                  </a:cubicBezTo>
                  <a:cubicBezTo>
                    <a:pt x="459407" y="51539"/>
                    <a:pt x="450268" y="60678"/>
                    <a:pt x="438994" y="60678"/>
                  </a:cubicBezTo>
                  <a:cubicBezTo>
                    <a:pt x="427721" y="60678"/>
                    <a:pt x="418582" y="51539"/>
                    <a:pt x="418582" y="40265"/>
                  </a:cubicBezTo>
                  <a:cubicBezTo>
                    <a:pt x="418582" y="28991"/>
                    <a:pt x="427721" y="19852"/>
                    <a:pt x="438994" y="19852"/>
                  </a:cubicBezTo>
                  <a:close/>
                  <a:moveTo>
                    <a:pt x="390217" y="19852"/>
                  </a:moveTo>
                  <a:cubicBezTo>
                    <a:pt x="401491" y="19852"/>
                    <a:pt x="410630" y="28991"/>
                    <a:pt x="410630" y="40265"/>
                  </a:cubicBezTo>
                  <a:cubicBezTo>
                    <a:pt x="410630" y="51539"/>
                    <a:pt x="401491" y="60678"/>
                    <a:pt x="390217" y="60678"/>
                  </a:cubicBezTo>
                  <a:cubicBezTo>
                    <a:pt x="378944" y="60678"/>
                    <a:pt x="369805" y="51539"/>
                    <a:pt x="369805" y="40265"/>
                  </a:cubicBezTo>
                  <a:cubicBezTo>
                    <a:pt x="369805" y="28991"/>
                    <a:pt x="378944" y="19852"/>
                    <a:pt x="390217" y="19852"/>
                  </a:cubicBezTo>
                  <a:close/>
                  <a:moveTo>
                    <a:pt x="341440" y="19852"/>
                  </a:moveTo>
                  <a:cubicBezTo>
                    <a:pt x="352714" y="19852"/>
                    <a:pt x="361853" y="28991"/>
                    <a:pt x="361853" y="40265"/>
                  </a:cubicBezTo>
                  <a:cubicBezTo>
                    <a:pt x="361853" y="51539"/>
                    <a:pt x="352714" y="60678"/>
                    <a:pt x="341440" y="60678"/>
                  </a:cubicBezTo>
                  <a:cubicBezTo>
                    <a:pt x="330166" y="60678"/>
                    <a:pt x="321028" y="51539"/>
                    <a:pt x="321028" y="40265"/>
                  </a:cubicBezTo>
                  <a:cubicBezTo>
                    <a:pt x="321028" y="28991"/>
                    <a:pt x="330166" y="19852"/>
                    <a:pt x="341440" y="19852"/>
                  </a:cubicBezTo>
                  <a:close/>
                  <a:moveTo>
                    <a:pt x="292663" y="19852"/>
                  </a:moveTo>
                  <a:cubicBezTo>
                    <a:pt x="303937" y="19852"/>
                    <a:pt x="313076" y="28991"/>
                    <a:pt x="313076" y="40265"/>
                  </a:cubicBezTo>
                  <a:cubicBezTo>
                    <a:pt x="313076" y="51539"/>
                    <a:pt x="303937" y="60678"/>
                    <a:pt x="292663" y="60678"/>
                  </a:cubicBezTo>
                  <a:cubicBezTo>
                    <a:pt x="281389" y="60678"/>
                    <a:pt x="272251" y="51539"/>
                    <a:pt x="272251" y="40265"/>
                  </a:cubicBezTo>
                  <a:cubicBezTo>
                    <a:pt x="272251" y="28991"/>
                    <a:pt x="281389" y="19852"/>
                    <a:pt x="292663" y="19852"/>
                  </a:cubicBezTo>
                  <a:close/>
                  <a:moveTo>
                    <a:pt x="243886" y="19852"/>
                  </a:moveTo>
                  <a:cubicBezTo>
                    <a:pt x="255160" y="19852"/>
                    <a:pt x="264299" y="28991"/>
                    <a:pt x="264299" y="40265"/>
                  </a:cubicBezTo>
                  <a:cubicBezTo>
                    <a:pt x="264299" y="51539"/>
                    <a:pt x="255160" y="60678"/>
                    <a:pt x="243886" y="60678"/>
                  </a:cubicBezTo>
                  <a:cubicBezTo>
                    <a:pt x="232612" y="60678"/>
                    <a:pt x="223473" y="51539"/>
                    <a:pt x="223473" y="40265"/>
                  </a:cubicBezTo>
                  <a:cubicBezTo>
                    <a:pt x="223473" y="28991"/>
                    <a:pt x="232612" y="19852"/>
                    <a:pt x="243886" y="19852"/>
                  </a:cubicBezTo>
                  <a:close/>
                  <a:moveTo>
                    <a:pt x="195109" y="19852"/>
                  </a:moveTo>
                  <a:cubicBezTo>
                    <a:pt x="206383" y="19852"/>
                    <a:pt x="215522" y="28991"/>
                    <a:pt x="215522" y="40265"/>
                  </a:cubicBezTo>
                  <a:cubicBezTo>
                    <a:pt x="215522" y="51539"/>
                    <a:pt x="206383" y="60678"/>
                    <a:pt x="195109" y="60678"/>
                  </a:cubicBezTo>
                  <a:cubicBezTo>
                    <a:pt x="183835" y="60678"/>
                    <a:pt x="174696" y="51539"/>
                    <a:pt x="174696" y="40265"/>
                  </a:cubicBezTo>
                  <a:cubicBezTo>
                    <a:pt x="174696" y="28991"/>
                    <a:pt x="183835" y="19852"/>
                    <a:pt x="195109" y="19852"/>
                  </a:cubicBezTo>
                  <a:close/>
                  <a:moveTo>
                    <a:pt x="146332" y="19852"/>
                  </a:moveTo>
                  <a:cubicBezTo>
                    <a:pt x="157606" y="19852"/>
                    <a:pt x="166745" y="28991"/>
                    <a:pt x="166745" y="40265"/>
                  </a:cubicBezTo>
                  <a:cubicBezTo>
                    <a:pt x="166745" y="51539"/>
                    <a:pt x="157606" y="60678"/>
                    <a:pt x="146332" y="60678"/>
                  </a:cubicBezTo>
                  <a:cubicBezTo>
                    <a:pt x="135058" y="60678"/>
                    <a:pt x="125919" y="51539"/>
                    <a:pt x="125919" y="40265"/>
                  </a:cubicBezTo>
                  <a:cubicBezTo>
                    <a:pt x="125919" y="28991"/>
                    <a:pt x="135058" y="19852"/>
                    <a:pt x="146332" y="19852"/>
                  </a:cubicBezTo>
                  <a:close/>
                  <a:moveTo>
                    <a:pt x="97555" y="19852"/>
                  </a:moveTo>
                  <a:cubicBezTo>
                    <a:pt x="108829" y="19852"/>
                    <a:pt x="117968" y="28991"/>
                    <a:pt x="117968" y="40265"/>
                  </a:cubicBezTo>
                  <a:cubicBezTo>
                    <a:pt x="117968" y="51539"/>
                    <a:pt x="108829" y="60678"/>
                    <a:pt x="97555" y="60678"/>
                  </a:cubicBezTo>
                  <a:cubicBezTo>
                    <a:pt x="86281" y="60678"/>
                    <a:pt x="77142" y="51539"/>
                    <a:pt x="77142" y="40265"/>
                  </a:cubicBezTo>
                  <a:cubicBezTo>
                    <a:pt x="77142" y="28991"/>
                    <a:pt x="86281" y="19852"/>
                    <a:pt x="97555" y="19852"/>
                  </a:cubicBezTo>
                  <a:close/>
                  <a:moveTo>
                    <a:pt x="48778" y="19852"/>
                  </a:moveTo>
                  <a:cubicBezTo>
                    <a:pt x="60052" y="19852"/>
                    <a:pt x="69191" y="28991"/>
                    <a:pt x="69191" y="40265"/>
                  </a:cubicBezTo>
                  <a:cubicBezTo>
                    <a:pt x="69191" y="51539"/>
                    <a:pt x="60052" y="60678"/>
                    <a:pt x="48778" y="60678"/>
                  </a:cubicBezTo>
                  <a:cubicBezTo>
                    <a:pt x="37504" y="60678"/>
                    <a:pt x="28365" y="51539"/>
                    <a:pt x="28365" y="40265"/>
                  </a:cubicBezTo>
                  <a:cubicBezTo>
                    <a:pt x="28365" y="28991"/>
                    <a:pt x="37504" y="19852"/>
                    <a:pt x="48778" y="19852"/>
                  </a:cubicBezTo>
                  <a:close/>
                  <a:moveTo>
                    <a:pt x="2" y="19852"/>
                  </a:moveTo>
                  <a:cubicBezTo>
                    <a:pt x="11275" y="19852"/>
                    <a:pt x="20414" y="28991"/>
                    <a:pt x="20414" y="40265"/>
                  </a:cubicBezTo>
                  <a:cubicBezTo>
                    <a:pt x="20414" y="51539"/>
                    <a:pt x="11275" y="60678"/>
                    <a:pt x="2" y="60678"/>
                  </a:cubicBezTo>
                  <a:lnTo>
                    <a:pt x="0" y="60677"/>
                  </a:lnTo>
                  <a:lnTo>
                    <a:pt x="0" y="19853"/>
                  </a:lnTo>
                  <a:close/>
                  <a:moveTo>
                    <a:pt x="1009631" y="0"/>
                  </a:moveTo>
                  <a:lnTo>
                    <a:pt x="1010974" y="0"/>
                  </a:lnTo>
                  <a:lnTo>
                    <a:pt x="1011044" y="1394"/>
                  </a:lnTo>
                  <a:lnTo>
                    <a:pt x="1009885" y="613"/>
                  </a:lnTo>
                  <a:close/>
                  <a:moveTo>
                    <a:pt x="960854" y="0"/>
                  </a:moveTo>
                  <a:lnTo>
                    <a:pt x="990230" y="0"/>
                  </a:lnTo>
                  <a:lnTo>
                    <a:pt x="989976" y="613"/>
                  </a:lnTo>
                  <a:cubicBezTo>
                    <a:pt x="986282" y="4307"/>
                    <a:pt x="981179" y="6592"/>
                    <a:pt x="975542" y="6592"/>
                  </a:cubicBezTo>
                  <a:cubicBezTo>
                    <a:pt x="969905" y="6592"/>
                    <a:pt x="964802" y="4307"/>
                    <a:pt x="961108" y="613"/>
                  </a:cubicBezTo>
                  <a:close/>
                  <a:moveTo>
                    <a:pt x="912077" y="0"/>
                  </a:moveTo>
                  <a:lnTo>
                    <a:pt x="941453" y="0"/>
                  </a:lnTo>
                  <a:lnTo>
                    <a:pt x="941199" y="613"/>
                  </a:lnTo>
                  <a:cubicBezTo>
                    <a:pt x="937505" y="4307"/>
                    <a:pt x="932402" y="6592"/>
                    <a:pt x="926765" y="6592"/>
                  </a:cubicBezTo>
                  <a:cubicBezTo>
                    <a:pt x="921128" y="6592"/>
                    <a:pt x="916025" y="4307"/>
                    <a:pt x="912331" y="613"/>
                  </a:cubicBezTo>
                  <a:close/>
                  <a:moveTo>
                    <a:pt x="863300" y="0"/>
                  </a:moveTo>
                  <a:lnTo>
                    <a:pt x="892676" y="0"/>
                  </a:lnTo>
                  <a:lnTo>
                    <a:pt x="892422" y="613"/>
                  </a:lnTo>
                  <a:cubicBezTo>
                    <a:pt x="888728" y="4307"/>
                    <a:pt x="883625" y="6592"/>
                    <a:pt x="877988" y="6592"/>
                  </a:cubicBezTo>
                  <a:cubicBezTo>
                    <a:pt x="872351" y="6592"/>
                    <a:pt x="867248" y="4307"/>
                    <a:pt x="863554" y="613"/>
                  </a:cubicBezTo>
                  <a:close/>
                  <a:moveTo>
                    <a:pt x="814523" y="0"/>
                  </a:moveTo>
                  <a:lnTo>
                    <a:pt x="843899" y="0"/>
                  </a:lnTo>
                  <a:lnTo>
                    <a:pt x="843645" y="613"/>
                  </a:lnTo>
                  <a:cubicBezTo>
                    <a:pt x="839951" y="4307"/>
                    <a:pt x="834848" y="6592"/>
                    <a:pt x="829211" y="6592"/>
                  </a:cubicBezTo>
                  <a:cubicBezTo>
                    <a:pt x="823574" y="6592"/>
                    <a:pt x="818471" y="4307"/>
                    <a:pt x="814777" y="613"/>
                  </a:cubicBezTo>
                  <a:close/>
                  <a:moveTo>
                    <a:pt x="765746" y="0"/>
                  </a:moveTo>
                  <a:lnTo>
                    <a:pt x="795122" y="0"/>
                  </a:lnTo>
                  <a:lnTo>
                    <a:pt x="794868" y="613"/>
                  </a:lnTo>
                  <a:cubicBezTo>
                    <a:pt x="791174" y="4307"/>
                    <a:pt x="786071" y="6592"/>
                    <a:pt x="780434" y="6592"/>
                  </a:cubicBezTo>
                  <a:cubicBezTo>
                    <a:pt x="774797" y="6592"/>
                    <a:pt x="769694" y="4307"/>
                    <a:pt x="766000" y="613"/>
                  </a:cubicBezTo>
                  <a:close/>
                  <a:moveTo>
                    <a:pt x="716969" y="0"/>
                  </a:moveTo>
                  <a:lnTo>
                    <a:pt x="746345" y="0"/>
                  </a:lnTo>
                  <a:lnTo>
                    <a:pt x="746091" y="613"/>
                  </a:lnTo>
                  <a:cubicBezTo>
                    <a:pt x="742397" y="4307"/>
                    <a:pt x="737294" y="6592"/>
                    <a:pt x="731657" y="6592"/>
                  </a:cubicBezTo>
                  <a:cubicBezTo>
                    <a:pt x="726020" y="6592"/>
                    <a:pt x="720917" y="4307"/>
                    <a:pt x="717223" y="613"/>
                  </a:cubicBezTo>
                  <a:close/>
                  <a:moveTo>
                    <a:pt x="668192" y="0"/>
                  </a:moveTo>
                  <a:lnTo>
                    <a:pt x="697568" y="0"/>
                  </a:lnTo>
                  <a:lnTo>
                    <a:pt x="697314" y="613"/>
                  </a:lnTo>
                  <a:cubicBezTo>
                    <a:pt x="693620" y="4307"/>
                    <a:pt x="688517" y="6592"/>
                    <a:pt x="682880" y="6592"/>
                  </a:cubicBezTo>
                  <a:cubicBezTo>
                    <a:pt x="677243" y="6592"/>
                    <a:pt x="672140" y="4307"/>
                    <a:pt x="668446" y="613"/>
                  </a:cubicBezTo>
                  <a:close/>
                  <a:moveTo>
                    <a:pt x="619415" y="0"/>
                  </a:moveTo>
                  <a:lnTo>
                    <a:pt x="648791" y="0"/>
                  </a:lnTo>
                  <a:lnTo>
                    <a:pt x="648537" y="613"/>
                  </a:lnTo>
                  <a:cubicBezTo>
                    <a:pt x="644843" y="4307"/>
                    <a:pt x="639740" y="6592"/>
                    <a:pt x="634103" y="6592"/>
                  </a:cubicBezTo>
                  <a:cubicBezTo>
                    <a:pt x="628466" y="6592"/>
                    <a:pt x="623363" y="4307"/>
                    <a:pt x="619669" y="613"/>
                  </a:cubicBezTo>
                  <a:close/>
                  <a:moveTo>
                    <a:pt x="570638" y="0"/>
                  </a:moveTo>
                  <a:lnTo>
                    <a:pt x="600013" y="0"/>
                  </a:lnTo>
                  <a:lnTo>
                    <a:pt x="599760" y="613"/>
                  </a:lnTo>
                  <a:cubicBezTo>
                    <a:pt x="596066" y="4307"/>
                    <a:pt x="590963" y="6592"/>
                    <a:pt x="585326" y="6592"/>
                  </a:cubicBezTo>
                  <a:cubicBezTo>
                    <a:pt x="579689" y="6592"/>
                    <a:pt x="574586" y="4307"/>
                    <a:pt x="570892" y="613"/>
                  </a:cubicBezTo>
                  <a:close/>
                  <a:moveTo>
                    <a:pt x="521861" y="0"/>
                  </a:moveTo>
                  <a:lnTo>
                    <a:pt x="551237" y="0"/>
                  </a:lnTo>
                  <a:lnTo>
                    <a:pt x="550983" y="613"/>
                  </a:lnTo>
                  <a:cubicBezTo>
                    <a:pt x="547289" y="4307"/>
                    <a:pt x="542185" y="6592"/>
                    <a:pt x="536549" y="6592"/>
                  </a:cubicBezTo>
                  <a:cubicBezTo>
                    <a:pt x="530912" y="6592"/>
                    <a:pt x="525808" y="4307"/>
                    <a:pt x="522114" y="613"/>
                  </a:cubicBezTo>
                  <a:close/>
                  <a:moveTo>
                    <a:pt x="473084" y="0"/>
                  </a:moveTo>
                  <a:lnTo>
                    <a:pt x="502459" y="0"/>
                  </a:lnTo>
                  <a:lnTo>
                    <a:pt x="502206" y="613"/>
                  </a:lnTo>
                  <a:cubicBezTo>
                    <a:pt x="498512" y="4307"/>
                    <a:pt x="493408" y="6592"/>
                    <a:pt x="487772" y="6592"/>
                  </a:cubicBezTo>
                  <a:cubicBezTo>
                    <a:pt x="482135" y="6592"/>
                    <a:pt x="477031" y="4307"/>
                    <a:pt x="473337" y="613"/>
                  </a:cubicBezTo>
                  <a:close/>
                  <a:moveTo>
                    <a:pt x="424307" y="0"/>
                  </a:moveTo>
                  <a:lnTo>
                    <a:pt x="453682" y="0"/>
                  </a:lnTo>
                  <a:lnTo>
                    <a:pt x="453429" y="613"/>
                  </a:lnTo>
                  <a:cubicBezTo>
                    <a:pt x="449735" y="4307"/>
                    <a:pt x="444631" y="6592"/>
                    <a:pt x="438994" y="6592"/>
                  </a:cubicBezTo>
                  <a:cubicBezTo>
                    <a:pt x="433358" y="6592"/>
                    <a:pt x="428254" y="4307"/>
                    <a:pt x="424560" y="613"/>
                  </a:cubicBezTo>
                  <a:close/>
                  <a:moveTo>
                    <a:pt x="375529" y="0"/>
                  </a:moveTo>
                  <a:lnTo>
                    <a:pt x="404905" y="0"/>
                  </a:lnTo>
                  <a:lnTo>
                    <a:pt x="404651" y="613"/>
                  </a:lnTo>
                  <a:cubicBezTo>
                    <a:pt x="400957" y="4307"/>
                    <a:pt x="395854" y="6592"/>
                    <a:pt x="390217" y="6592"/>
                  </a:cubicBezTo>
                  <a:cubicBezTo>
                    <a:pt x="384580" y="6592"/>
                    <a:pt x="379477" y="4307"/>
                    <a:pt x="375783" y="613"/>
                  </a:cubicBezTo>
                  <a:close/>
                  <a:moveTo>
                    <a:pt x="326752" y="0"/>
                  </a:moveTo>
                  <a:lnTo>
                    <a:pt x="356128" y="0"/>
                  </a:lnTo>
                  <a:lnTo>
                    <a:pt x="355874" y="613"/>
                  </a:lnTo>
                  <a:cubicBezTo>
                    <a:pt x="352180" y="4307"/>
                    <a:pt x="347077" y="6592"/>
                    <a:pt x="341440" y="6592"/>
                  </a:cubicBezTo>
                  <a:cubicBezTo>
                    <a:pt x="335803" y="6592"/>
                    <a:pt x="330700" y="4307"/>
                    <a:pt x="327006" y="613"/>
                  </a:cubicBezTo>
                  <a:close/>
                  <a:moveTo>
                    <a:pt x="277975" y="0"/>
                  </a:moveTo>
                  <a:lnTo>
                    <a:pt x="307351" y="0"/>
                  </a:lnTo>
                  <a:lnTo>
                    <a:pt x="307097" y="613"/>
                  </a:lnTo>
                  <a:cubicBezTo>
                    <a:pt x="303403" y="4307"/>
                    <a:pt x="298300" y="6592"/>
                    <a:pt x="292663" y="6592"/>
                  </a:cubicBezTo>
                  <a:cubicBezTo>
                    <a:pt x="287026" y="6592"/>
                    <a:pt x="281923" y="4307"/>
                    <a:pt x="278229" y="613"/>
                  </a:cubicBezTo>
                  <a:close/>
                  <a:moveTo>
                    <a:pt x="229198" y="0"/>
                  </a:moveTo>
                  <a:lnTo>
                    <a:pt x="258574" y="0"/>
                  </a:lnTo>
                  <a:lnTo>
                    <a:pt x="258320" y="613"/>
                  </a:lnTo>
                  <a:cubicBezTo>
                    <a:pt x="254626" y="4307"/>
                    <a:pt x="249523" y="6592"/>
                    <a:pt x="243886" y="6592"/>
                  </a:cubicBezTo>
                  <a:cubicBezTo>
                    <a:pt x="238249" y="6592"/>
                    <a:pt x="233146" y="4307"/>
                    <a:pt x="229452" y="613"/>
                  </a:cubicBezTo>
                  <a:close/>
                  <a:moveTo>
                    <a:pt x="180421" y="0"/>
                  </a:moveTo>
                  <a:lnTo>
                    <a:pt x="209797" y="0"/>
                  </a:lnTo>
                  <a:lnTo>
                    <a:pt x="209543" y="613"/>
                  </a:lnTo>
                  <a:cubicBezTo>
                    <a:pt x="205849" y="4307"/>
                    <a:pt x="200746" y="6592"/>
                    <a:pt x="195109" y="6592"/>
                  </a:cubicBezTo>
                  <a:cubicBezTo>
                    <a:pt x="189472" y="6592"/>
                    <a:pt x="184369" y="4307"/>
                    <a:pt x="180675" y="613"/>
                  </a:cubicBezTo>
                  <a:close/>
                  <a:moveTo>
                    <a:pt x="131644" y="0"/>
                  </a:moveTo>
                  <a:lnTo>
                    <a:pt x="161020" y="0"/>
                  </a:lnTo>
                  <a:lnTo>
                    <a:pt x="160766" y="613"/>
                  </a:lnTo>
                  <a:cubicBezTo>
                    <a:pt x="157072" y="4307"/>
                    <a:pt x="151969" y="6592"/>
                    <a:pt x="146332" y="6592"/>
                  </a:cubicBezTo>
                  <a:cubicBezTo>
                    <a:pt x="140695" y="6592"/>
                    <a:pt x="135592" y="4307"/>
                    <a:pt x="131898" y="613"/>
                  </a:cubicBezTo>
                  <a:close/>
                  <a:moveTo>
                    <a:pt x="82867" y="0"/>
                  </a:moveTo>
                  <a:lnTo>
                    <a:pt x="112243" y="0"/>
                  </a:lnTo>
                  <a:lnTo>
                    <a:pt x="111989" y="613"/>
                  </a:lnTo>
                  <a:cubicBezTo>
                    <a:pt x="108295" y="4307"/>
                    <a:pt x="103192" y="6592"/>
                    <a:pt x="97555" y="6592"/>
                  </a:cubicBezTo>
                  <a:cubicBezTo>
                    <a:pt x="91918" y="6592"/>
                    <a:pt x="86815" y="4307"/>
                    <a:pt x="83121" y="613"/>
                  </a:cubicBezTo>
                  <a:close/>
                  <a:moveTo>
                    <a:pt x="34090" y="0"/>
                  </a:moveTo>
                  <a:lnTo>
                    <a:pt x="63466" y="0"/>
                  </a:lnTo>
                  <a:lnTo>
                    <a:pt x="63212" y="613"/>
                  </a:lnTo>
                  <a:cubicBezTo>
                    <a:pt x="59518" y="4307"/>
                    <a:pt x="54415" y="6592"/>
                    <a:pt x="48778" y="6592"/>
                  </a:cubicBezTo>
                  <a:cubicBezTo>
                    <a:pt x="43141" y="6592"/>
                    <a:pt x="38038" y="4307"/>
                    <a:pt x="34344" y="613"/>
                  </a:cubicBezTo>
                  <a:close/>
                  <a:moveTo>
                    <a:pt x="0" y="0"/>
                  </a:moveTo>
                  <a:lnTo>
                    <a:pt x="14689" y="0"/>
                  </a:lnTo>
                  <a:lnTo>
                    <a:pt x="14435" y="613"/>
                  </a:lnTo>
                  <a:cubicBezTo>
                    <a:pt x="10741" y="4307"/>
                    <a:pt x="5638" y="6592"/>
                    <a:pt x="2" y="6592"/>
                  </a:cubicBezTo>
                  <a:lnTo>
                    <a:pt x="0" y="6591"/>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57" name="Google Shape;57;p5"/>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grpSp>
      <p:sp>
        <p:nvSpPr>
          <p:cNvPr id="58" name="Google Shape;58;p5">
            <a:hlinkClick r:id="rId2"/>
          </p:cNvPr>
          <p:cNvSpPr/>
          <p:nvPr/>
        </p:nvSpPr>
        <p:spPr>
          <a:xfrm>
            <a:off x="3396050" y="3687400"/>
            <a:ext cx="1738200" cy="124500"/>
          </a:xfrm>
          <a:prstGeom prst="rect">
            <a:avLst/>
          </a:prstGeom>
          <a:noFill/>
          <a:ln>
            <a:noFill/>
          </a:ln>
        </p:spPr>
        <p:txBody>
          <a:bodyPr spcFirstLastPara="1" wrap="square" lIns="0" tIns="0" rIns="0" bIns="0" anchor="b" anchorCtr="0">
            <a:noAutofit/>
          </a:bodyPr>
          <a:lstStyle/>
          <a:p>
            <a:pPr marL="0" marR="0" lvl="0" indent="0" algn="l" rtl="0">
              <a:lnSpc>
                <a:spcPct val="150000"/>
              </a:lnSpc>
              <a:spcBef>
                <a:spcPts val="0"/>
              </a:spcBef>
              <a:spcAft>
                <a:spcPts val="0"/>
              </a:spcAft>
              <a:buClr>
                <a:schemeClr val="accent6"/>
              </a:buClr>
              <a:buSzPts val="1200"/>
              <a:buFont typeface="Trebuchet MS"/>
              <a:buNone/>
            </a:pPr>
            <a:r>
              <a:rPr lang="en" sz="1200" b="1" i="0" u="none" strike="noStrike" cap="none">
                <a:solidFill>
                  <a:schemeClr val="lt2"/>
                </a:solidFill>
                <a:latin typeface="Calibri"/>
                <a:ea typeface="Calibri"/>
                <a:cs typeface="Calibri"/>
                <a:sym typeface="Calibri"/>
              </a:rPr>
              <a:t>www.tigeranalytics.com</a:t>
            </a:r>
            <a:endParaRPr sz="1100">
              <a:solidFill>
                <a:schemeClr val="lt2"/>
              </a:solidFill>
              <a:latin typeface="Calibri"/>
              <a:ea typeface="Calibri"/>
              <a:cs typeface="Calibri"/>
              <a:sym typeface="Calibri"/>
            </a:endParaRPr>
          </a:p>
        </p:txBody>
      </p:sp>
      <p:sp>
        <p:nvSpPr>
          <p:cNvPr id="59" name="Google Shape;59;p5">
            <a:hlinkClick r:id="rId3"/>
          </p:cNvPr>
          <p:cNvSpPr/>
          <p:nvPr/>
        </p:nvSpPr>
        <p:spPr>
          <a:xfrm>
            <a:off x="4030690" y="3923772"/>
            <a:ext cx="243000" cy="2430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60" name="Google Shape;60;p5">
            <a:hlinkClick r:id="rId3"/>
          </p:cNvPr>
          <p:cNvSpPr/>
          <p:nvPr/>
        </p:nvSpPr>
        <p:spPr>
          <a:xfrm>
            <a:off x="4088728" y="3981818"/>
            <a:ext cx="126016" cy="126000"/>
          </a:xfrm>
          <a:custGeom>
            <a:avLst/>
            <a:gdLst/>
            <a:ahLst/>
            <a:cxnLst/>
            <a:rect l="l" t="t" r="r" b="b"/>
            <a:pathLst>
              <a:path w="3600450" h="3600000" extrusionOk="0">
                <a:moveTo>
                  <a:pt x="2443351" y="598336"/>
                </a:moveTo>
                <a:cubicBezTo>
                  <a:pt x="2344604" y="591283"/>
                  <a:pt x="2247735" y="605917"/>
                  <a:pt x="2175442" y="640945"/>
                </a:cubicBezTo>
                <a:cubicBezTo>
                  <a:pt x="1896180" y="785483"/>
                  <a:pt x="1772372" y="991259"/>
                  <a:pt x="1822862" y="1347778"/>
                </a:cubicBezTo>
                <a:cubicBezTo>
                  <a:pt x="1368677" y="1358195"/>
                  <a:pt x="773170" y="1076549"/>
                  <a:pt x="573365" y="710108"/>
                </a:cubicBezTo>
                <a:cubicBezTo>
                  <a:pt x="385362" y="875792"/>
                  <a:pt x="470466" y="1411198"/>
                  <a:pt x="774927" y="1531630"/>
                </a:cubicBezTo>
                <a:cubicBezTo>
                  <a:pt x="636580" y="1529584"/>
                  <a:pt x="591043" y="1502544"/>
                  <a:pt x="454598" y="1456258"/>
                </a:cubicBezTo>
                <a:cubicBezTo>
                  <a:pt x="501872" y="1904597"/>
                  <a:pt x="763983" y="1980208"/>
                  <a:pt x="973777" y="2064155"/>
                </a:cubicBezTo>
                <a:cubicBezTo>
                  <a:pt x="852534" y="2142597"/>
                  <a:pt x="745426" y="2079715"/>
                  <a:pt x="666580" y="2073364"/>
                </a:cubicBezTo>
                <a:cubicBezTo>
                  <a:pt x="760010" y="2372399"/>
                  <a:pt x="1073128" y="2490107"/>
                  <a:pt x="1270553" y="2449863"/>
                </a:cubicBezTo>
                <a:cubicBezTo>
                  <a:pt x="1134133" y="2645905"/>
                  <a:pt x="923075" y="2722647"/>
                  <a:pt x="376665" y="2759915"/>
                </a:cubicBezTo>
                <a:cubicBezTo>
                  <a:pt x="684120" y="2913251"/>
                  <a:pt x="911493" y="3028902"/>
                  <a:pt x="1355560" y="2998518"/>
                </a:cubicBezTo>
                <a:cubicBezTo>
                  <a:pt x="1849783" y="2992786"/>
                  <a:pt x="2282768" y="2746806"/>
                  <a:pt x="2447240" y="2585619"/>
                </a:cubicBezTo>
                <a:cubicBezTo>
                  <a:pt x="2693768" y="2358293"/>
                  <a:pt x="3006247" y="1801218"/>
                  <a:pt x="3003106" y="1197035"/>
                </a:cubicBezTo>
                <a:lnTo>
                  <a:pt x="3317867" y="907530"/>
                </a:lnTo>
                <a:lnTo>
                  <a:pt x="2965917" y="984828"/>
                </a:lnTo>
                <a:lnTo>
                  <a:pt x="3242424" y="653580"/>
                </a:lnTo>
                <a:cubicBezTo>
                  <a:pt x="3178746" y="675623"/>
                  <a:pt x="3001926" y="754111"/>
                  <a:pt x="2847650" y="820309"/>
                </a:cubicBezTo>
                <a:cubicBezTo>
                  <a:pt x="2777725" y="682087"/>
                  <a:pt x="2607930" y="610091"/>
                  <a:pt x="2443351" y="598336"/>
                </a:cubicBezTo>
                <a:close/>
                <a:moveTo>
                  <a:pt x="353268" y="0"/>
                </a:moveTo>
                <a:lnTo>
                  <a:pt x="3247182" y="0"/>
                </a:lnTo>
                <a:cubicBezTo>
                  <a:pt x="3442287" y="0"/>
                  <a:pt x="3600450" y="158163"/>
                  <a:pt x="3600450" y="353268"/>
                </a:cubicBezTo>
                <a:lnTo>
                  <a:pt x="3600450" y="3246732"/>
                </a:lnTo>
                <a:cubicBezTo>
                  <a:pt x="3600450" y="3441837"/>
                  <a:pt x="3442287" y="3600000"/>
                  <a:pt x="3247182" y="3600000"/>
                </a:cubicBezTo>
                <a:lnTo>
                  <a:pt x="353268" y="3600000"/>
                </a:lnTo>
                <a:cubicBezTo>
                  <a:pt x="158163" y="3600000"/>
                  <a:pt x="0" y="3441837"/>
                  <a:pt x="0" y="3246732"/>
                </a:cubicBezTo>
                <a:lnTo>
                  <a:pt x="0" y="353268"/>
                </a:lnTo>
                <a:cubicBezTo>
                  <a:pt x="0" y="158163"/>
                  <a:pt x="158163" y="0"/>
                  <a:pt x="353268"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lt1"/>
              </a:solidFill>
              <a:latin typeface="Calibri"/>
              <a:ea typeface="Calibri"/>
              <a:cs typeface="Calibri"/>
              <a:sym typeface="Calibri"/>
            </a:endParaRPr>
          </a:p>
        </p:txBody>
      </p:sp>
      <p:sp>
        <p:nvSpPr>
          <p:cNvPr id="61" name="Google Shape;61;p5">
            <a:hlinkClick r:id="rId4"/>
          </p:cNvPr>
          <p:cNvSpPr/>
          <p:nvPr/>
        </p:nvSpPr>
        <p:spPr>
          <a:xfrm>
            <a:off x="3713370" y="3923772"/>
            <a:ext cx="243000" cy="2430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62" name="Google Shape;62;p5">
            <a:hlinkClick r:id="rId4"/>
          </p:cNvPr>
          <p:cNvSpPr/>
          <p:nvPr/>
        </p:nvSpPr>
        <p:spPr>
          <a:xfrm>
            <a:off x="3772848" y="3983251"/>
            <a:ext cx="119175" cy="119175"/>
          </a:xfrm>
          <a:custGeom>
            <a:avLst/>
            <a:gdLst/>
            <a:ahLst/>
            <a:cxnLst/>
            <a:rect l="l" t="t" r="r" b="b"/>
            <a:pathLst>
              <a:path w="4333647" h="4333647" extrusionOk="0">
                <a:moveTo>
                  <a:pt x="937082" y="1651039"/>
                </a:moveTo>
                <a:lnTo>
                  <a:pt x="937082" y="3354087"/>
                </a:lnTo>
                <a:lnTo>
                  <a:pt x="1469284" y="3354087"/>
                </a:lnTo>
                <a:lnTo>
                  <a:pt x="1469284" y="1651039"/>
                </a:lnTo>
                <a:lnTo>
                  <a:pt x="937082" y="1651039"/>
                </a:lnTo>
                <a:close/>
                <a:moveTo>
                  <a:pt x="2832769" y="1616621"/>
                </a:moveTo>
                <a:cubicBezTo>
                  <a:pt x="2664206" y="1616621"/>
                  <a:pt x="2516100" y="1654237"/>
                  <a:pt x="2405635" y="1758689"/>
                </a:cubicBezTo>
                <a:lnTo>
                  <a:pt x="2304094" y="1865710"/>
                </a:lnTo>
                <a:cubicBezTo>
                  <a:pt x="2300124" y="1749259"/>
                  <a:pt x="2300919" y="1715091"/>
                  <a:pt x="2299331" y="1651027"/>
                </a:cubicBezTo>
                <a:lnTo>
                  <a:pt x="1795366" y="1651027"/>
                </a:lnTo>
                <a:lnTo>
                  <a:pt x="1795366" y="3353420"/>
                </a:lnTo>
                <a:lnTo>
                  <a:pt x="2318381" y="3353150"/>
                </a:lnTo>
                <a:cubicBezTo>
                  <a:pt x="2319884" y="3034704"/>
                  <a:pt x="2319075" y="2716239"/>
                  <a:pt x="2322890" y="2397812"/>
                </a:cubicBezTo>
                <a:cubicBezTo>
                  <a:pt x="2327866" y="1982497"/>
                  <a:pt x="2877210" y="1989236"/>
                  <a:pt x="2899974" y="2349718"/>
                </a:cubicBezTo>
                <a:lnTo>
                  <a:pt x="2911179" y="3350999"/>
                </a:lnTo>
                <a:lnTo>
                  <a:pt x="3434195" y="3348350"/>
                </a:lnTo>
                <a:cubicBezTo>
                  <a:pt x="3431814" y="2937575"/>
                  <a:pt x="3427581" y="2508785"/>
                  <a:pt x="3418056" y="2102772"/>
                </a:cubicBezTo>
                <a:cubicBezTo>
                  <a:pt x="3334312" y="1659711"/>
                  <a:pt x="3010503" y="1642480"/>
                  <a:pt x="2832769" y="1616621"/>
                </a:cubicBezTo>
                <a:close/>
                <a:moveTo>
                  <a:pt x="1203183" y="812039"/>
                </a:moveTo>
                <a:cubicBezTo>
                  <a:pt x="1035222" y="812039"/>
                  <a:pt x="899067" y="948195"/>
                  <a:pt x="899067" y="1116155"/>
                </a:cubicBezTo>
                <a:cubicBezTo>
                  <a:pt x="899067" y="1284116"/>
                  <a:pt x="1035222" y="1420271"/>
                  <a:pt x="1203183" y="1420271"/>
                </a:cubicBezTo>
                <a:cubicBezTo>
                  <a:pt x="1371143" y="1420271"/>
                  <a:pt x="1507298" y="1284116"/>
                  <a:pt x="1507298" y="1116155"/>
                </a:cubicBezTo>
                <a:cubicBezTo>
                  <a:pt x="1507298" y="948195"/>
                  <a:pt x="1371143" y="812039"/>
                  <a:pt x="1203183" y="812039"/>
                </a:cubicBezTo>
                <a:close/>
                <a:moveTo>
                  <a:pt x="446104" y="0"/>
                </a:moveTo>
                <a:lnTo>
                  <a:pt x="3887543" y="0"/>
                </a:lnTo>
                <a:cubicBezTo>
                  <a:pt x="4133919" y="0"/>
                  <a:pt x="4333647" y="199728"/>
                  <a:pt x="4333647" y="446104"/>
                </a:cubicBezTo>
                <a:lnTo>
                  <a:pt x="4333647" y="3887543"/>
                </a:lnTo>
                <a:cubicBezTo>
                  <a:pt x="4333647" y="4133919"/>
                  <a:pt x="4133919" y="4333647"/>
                  <a:pt x="3887543" y="4333647"/>
                </a:cubicBezTo>
                <a:lnTo>
                  <a:pt x="446104" y="4333647"/>
                </a:lnTo>
                <a:cubicBezTo>
                  <a:pt x="199728" y="4333647"/>
                  <a:pt x="0" y="4133919"/>
                  <a:pt x="0" y="3887543"/>
                </a:cubicBezTo>
                <a:lnTo>
                  <a:pt x="0" y="446104"/>
                </a:lnTo>
                <a:cubicBezTo>
                  <a:pt x="0" y="199728"/>
                  <a:pt x="199728" y="0"/>
                  <a:pt x="446104"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lt1"/>
              </a:solidFill>
              <a:latin typeface="Calibri"/>
              <a:ea typeface="Calibri"/>
              <a:cs typeface="Calibri"/>
              <a:sym typeface="Calibri"/>
            </a:endParaRPr>
          </a:p>
        </p:txBody>
      </p:sp>
      <p:sp>
        <p:nvSpPr>
          <p:cNvPr id="63" name="Google Shape;63;p5">
            <a:hlinkClick r:id="rId5"/>
          </p:cNvPr>
          <p:cNvSpPr/>
          <p:nvPr/>
        </p:nvSpPr>
        <p:spPr>
          <a:xfrm>
            <a:off x="3396050" y="3923772"/>
            <a:ext cx="243000" cy="2430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64" name="Google Shape;64;p5">
            <a:hlinkClick r:id="rId5"/>
          </p:cNvPr>
          <p:cNvSpPr/>
          <p:nvPr/>
        </p:nvSpPr>
        <p:spPr>
          <a:xfrm>
            <a:off x="3481787" y="3969222"/>
            <a:ext cx="70755" cy="150465"/>
          </a:xfrm>
          <a:custGeom>
            <a:avLst/>
            <a:gdLst/>
            <a:ahLst/>
            <a:cxnLst/>
            <a:rect l="l" t="t" r="r" b="b"/>
            <a:pathLst>
              <a:path w="1415106" h="3009296" extrusionOk="0">
                <a:moveTo>
                  <a:pt x="1125580" y="0"/>
                </a:moveTo>
                <a:cubicBezTo>
                  <a:pt x="1374672" y="0"/>
                  <a:pt x="1406457" y="1262"/>
                  <a:pt x="1410322" y="11311"/>
                </a:cubicBezTo>
                <a:cubicBezTo>
                  <a:pt x="1412700" y="17533"/>
                  <a:pt x="1414646" y="134349"/>
                  <a:pt x="1414646" y="270901"/>
                </a:cubicBezTo>
                <a:cubicBezTo>
                  <a:pt x="1414646" y="454470"/>
                  <a:pt x="1412430" y="521414"/>
                  <a:pt x="1406078" y="527757"/>
                </a:cubicBezTo>
                <a:cubicBezTo>
                  <a:pt x="1399862" y="533982"/>
                  <a:pt x="1347779" y="536341"/>
                  <a:pt x="1216719" y="536341"/>
                </a:cubicBezTo>
                <a:cubicBezTo>
                  <a:pt x="1010440" y="536341"/>
                  <a:pt x="990574" y="540169"/>
                  <a:pt x="962492" y="585333"/>
                </a:cubicBezTo>
                <a:cubicBezTo>
                  <a:pt x="947275" y="609761"/>
                  <a:pt x="946113" y="620445"/>
                  <a:pt x="943924" y="752664"/>
                </a:cubicBezTo>
                <a:lnTo>
                  <a:pt x="941599" y="893900"/>
                </a:lnTo>
                <a:lnTo>
                  <a:pt x="1173690" y="893900"/>
                </a:lnTo>
                <a:cubicBezTo>
                  <a:pt x="1350860" y="893900"/>
                  <a:pt x="1407403" y="896016"/>
                  <a:pt x="1412727" y="902838"/>
                </a:cubicBezTo>
                <a:cubicBezTo>
                  <a:pt x="1417295" y="908709"/>
                  <a:pt x="1415268" y="958419"/>
                  <a:pt x="1406808" y="1047652"/>
                </a:cubicBezTo>
                <a:cubicBezTo>
                  <a:pt x="1399727" y="1122383"/>
                  <a:pt x="1387537" y="1252761"/>
                  <a:pt x="1379699" y="1337386"/>
                </a:cubicBezTo>
                <a:cubicBezTo>
                  <a:pt x="1371861" y="1422011"/>
                  <a:pt x="1363293" y="1496831"/>
                  <a:pt x="1360671" y="1503653"/>
                </a:cubicBezTo>
                <a:cubicBezTo>
                  <a:pt x="1356293" y="1515045"/>
                  <a:pt x="1338238" y="1516056"/>
                  <a:pt x="1138608" y="1516056"/>
                </a:cubicBezTo>
                <a:lnTo>
                  <a:pt x="921301" y="1516056"/>
                </a:lnTo>
                <a:lnTo>
                  <a:pt x="919463" y="2261569"/>
                </a:lnTo>
                <a:lnTo>
                  <a:pt x="917652" y="3007087"/>
                </a:lnTo>
                <a:lnTo>
                  <a:pt x="613202" y="3008952"/>
                </a:lnTo>
                <a:cubicBezTo>
                  <a:pt x="445757" y="3009979"/>
                  <a:pt x="306575" y="3008627"/>
                  <a:pt x="303910" y="3005979"/>
                </a:cubicBezTo>
                <a:cubicBezTo>
                  <a:pt x="301248" y="3003303"/>
                  <a:pt x="299069" y="2667045"/>
                  <a:pt x="299069" y="2258731"/>
                </a:cubicBezTo>
                <a:lnTo>
                  <a:pt x="299069" y="1516345"/>
                </a:lnTo>
                <a:lnTo>
                  <a:pt x="150682" y="1514413"/>
                </a:lnTo>
                <a:lnTo>
                  <a:pt x="2292" y="1512480"/>
                </a:lnTo>
                <a:lnTo>
                  <a:pt x="427" y="1212957"/>
                </a:lnTo>
                <a:cubicBezTo>
                  <a:pt x="-916" y="997785"/>
                  <a:pt x="843" y="910684"/>
                  <a:pt x="6665" y="903668"/>
                </a:cubicBezTo>
                <a:cubicBezTo>
                  <a:pt x="13019" y="896011"/>
                  <a:pt x="45497" y="893900"/>
                  <a:pt x="156920" y="893900"/>
                </a:cubicBezTo>
                <a:lnTo>
                  <a:pt x="299069" y="893900"/>
                </a:lnTo>
                <a:lnTo>
                  <a:pt x="299069" y="725433"/>
                </a:lnTo>
                <a:cubicBezTo>
                  <a:pt x="299069" y="542193"/>
                  <a:pt x="309354" y="464187"/>
                  <a:pt x="346631" y="364710"/>
                </a:cubicBezTo>
                <a:cubicBezTo>
                  <a:pt x="392425" y="242510"/>
                  <a:pt x="487918" y="132443"/>
                  <a:pt x="595844" y="77468"/>
                </a:cubicBezTo>
                <a:cubicBezTo>
                  <a:pt x="734266" y="6960"/>
                  <a:pt x="781863" y="0"/>
                  <a:pt x="1125580"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lt1"/>
              </a:solidFill>
              <a:latin typeface="Calibri"/>
              <a:ea typeface="Calibri"/>
              <a:cs typeface="Calibri"/>
              <a:sym typeface="Calibri"/>
            </a:endParaRPr>
          </a:p>
        </p:txBody>
      </p:sp>
      <p:sp>
        <p:nvSpPr>
          <p:cNvPr id="65" name="Google Shape;65;p5"/>
          <p:cNvSpPr txBox="1">
            <a:spLocks noGrp="1"/>
          </p:cNvSpPr>
          <p:nvPr>
            <p:ph type="subTitle" idx="1"/>
          </p:nvPr>
        </p:nvSpPr>
        <p:spPr>
          <a:xfrm>
            <a:off x="3396050" y="2125925"/>
            <a:ext cx="4648200" cy="2310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1400"/>
              <a:buFont typeface="Poppins Medium"/>
              <a:buNone/>
              <a:defRPr>
                <a:solidFill>
                  <a:schemeClr val="accent1"/>
                </a:solidFill>
                <a:latin typeface="Poppins Medium"/>
                <a:ea typeface="Poppins Medium"/>
                <a:cs typeface="Poppins Medium"/>
                <a:sym typeface="Poppi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 name="Google Shape;66;p5"/>
          <p:cNvSpPr txBox="1">
            <a:spLocks noGrp="1"/>
          </p:cNvSpPr>
          <p:nvPr>
            <p:ph type="subTitle" idx="2"/>
          </p:nvPr>
        </p:nvSpPr>
        <p:spPr>
          <a:xfrm>
            <a:off x="3396050" y="2452499"/>
            <a:ext cx="4648200" cy="190200"/>
          </a:xfrm>
          <a:prstGeom prst="rect">
            <a:avLst/>
          </a:prstGeom>
        </p:spPr>
        <p:txBody>
          <a:bodyPr spcFirstLastPara="1" wrap="square" lIns="0" tIns="0" rIns="0" bIns="0" anchor="t" anchorCtr="0">
            <a:noAutofit/>
          </a:bodyPr>
          <a:lstStyle>
            <a:lvl1pPr lvl="0" rtl="0">
              <a:spcBef>
                <a:spcPts val="0"/>
              </a:spcBef>
              <a:spcAft>
                <a:spcPts val="0"/>
              </a:spcAft>
              <a:buSzPts val="1200"/>
              <a:buNone/>
              <a:defRPr sz="12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7" name="Google Shape;67;p5"/>
          <p:cNvSpPr txBox="1">
            <a:spLocks noGrp="1"/>
          </p:cNvSpPr>
          <p:nvPr>
            <p:ph type="subTitle" idx="3"/>
          </p:nvPr>
        </p:nvSpPr>
        <p:spPr>
          <a:xfrm>
            <a:off x="3396050" y="2671599"/>
            <a:ext cx="4648200" cy="190200"/>
          </a:xfrm>
          <a:prstGeom prst="rect">
            <a:avLst/>
          </a:prstGeom>
        </p:spPr>
        <p:txBody>
          <a:bodyPr spcFirstLastPara="1" wrap="square" lIns="0" tIns="0" rIns="0" bIns="0" anchor="t" anchorCtr="0">
            <a:spAutoFit/>
          </a:bodyPr>
          <a:lstStyle>
            <a:lvl1pPr lvl="0" rtl="0">
              <a:spcBef>
                <a:spcPts val="0"/>
              </a:spcBef>
              <a:spcAft>
                <a:spcPts val="0"/>
              </a:spcAft>
              <a:buClr>
                <a:schemeClr val="lt2"/>
              </a:buClr>
              <a:buSzPts val="1000"/>
              <a:buNone/>
              <a:defRPr sz="1000">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8" name="Google Shape;68;p5"/>
          <p:cNvSpPr/>
          <p:nvPr/>
        </p:nvSpPr>
        <p:spPr>
          <a:xfrm rot="10800000">
            <a:off x="294" y="0"/>
            <a:ext cx="2888706" cy="2888509"/>
          </a:xfrm>
          <a:custGeom>
            <a:avLst/>
            <a:gdLst/>
            <a:ahLst/>
            <a:cxnLst/>
            <a:rect l="l" t="t" r="r" b="b"/>
            <a:pathLst>
              <a:path w="3826101" h="3851345" extrusionOk="0">
                <a:moveTo>
                  <a:pt x="3826101" y="0"/>
                </a:moveTo>
                <a:lnTo>
                  <a:pt x="3826101" y="584257"/>
                </a:lnTo>
                <a:lnTo>
                  <a:pt x="3672624" y="588138"/>
                </a:lnTo>
                <a:cubicBezTo>
                  <a:pt x="1952295" y="675341"/>
                  <a:pt x="584255" y="2097818"/>
                  <a:pt x="584255" y="3839818"/>
                </a:cubicBezTo>
                <a:lnTo>
                  <a:pt x="584819" y="3851345"/>
                </a:lnTo>
                <a:lnTo>
                  <a:pt x="564" y="3851345"/>
                </a:lnTo>
                <a:lnTo>
                  <a:pt x="0" y="3839817"/>
                </a:lnTo>
                <a:cubicBezTo>
                  <a:pt x="0" y="1785226"/>
                  <a:pt x="1613526" y="107493"/>
                  <a:pt x="3642558" y="4641"/>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pic>
        <p:nvPicPr>
          <p:cNvPr id="69" name="Google Shape;69;p5"/>
          <p:cNvPicPr preferRelativeResize="0"/>
          <p:nvPr/>
        </p:nvPicPr>
        <p:blipFill rotWithShape="1">
          <a:blip r:embed="rId6">
            <a:alphaModFix/>
          </a:blip>
          <a:srcRect/>
          <a:stretch/>
        </p:blipFill>
        <p:spPr>
          <a:xfrm>
            <a:off x="7716337" y="414902"/>
            <a:ext cx="1012014" cy="345975"/>
          </a:xfrm>
          <a:prstGeom prst="rect">
            <a:avLst/>
          </a:prstGeom>
          <a:noFill/>
          <a:ln>
            <a:noFill/>
          </a:ln>
        </p:spPr>
      </p:pic>
    </p:spTree>
  </p:cSld>
  <p:clrMapOvr>
    <a:masterClrMapping/>
  </p:clrMapOvr>
  <p:extLst>
    <p:ext uri="{DCECCB84-F9BA-43D5-87BE-67443E8EF086}">
      <p15:sldGuideLst xmlns:p15="http://schemas.microsoft.com/office/powerpoint/2012/main">
        <p15:guide id="1" pos="259">
          <p15:clr>
            <a:srgbClr val="FA7B17"/>
          </p15:clr>
        </p15:guide>
        <p15:guide id="2" pos="5501">
          <p15:clr>
            <a:srgbClr val="FA7B17"/>
          </p15:clr>
        </p15:guide>
        <p15:guide id="3" orient="horz" pos="576">
          <p15:clr>
            <a:srgbClr val="FA7B17"/>
          </p15:clr>
        </p15:guide>
        <p15:guide id="4" orient="horz" pos="2938">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About Us">
  <p:cSld name="Title 1_1_1_1">
    <p:spTree>
      <p:nvGrpSpPr>
        <p:cNvPr id="1" name="Shape 70"/>
        <p:cNvGrpSpPr/>
        <p:nvPr/>
      </p:nvGrpSpPr>
      <p:grpSpPr>
        <a:xfrm>
          <a:off x="0" y="0"/>
          <a:ext cx="0" cy="0"/>
          <a:chOff x="0" y="0"/>
          <a:chExt cx="0" cy="0"/>
        </a:xfrm>
      </p:grpSpPr>
      <p:grpSp>
        <p:nvGrpSpPr>
          <p:cNvPr id="71" name="Google Shape;71;p6"/>
          <p:cNvGrpSpPr/>
          <p:nvPr/>
        </p:nvGrpSpPr>
        <p:grpSpPr>
          <a:xfrm>
            <a:off x="3396050" y="3458800"/>
            <a:ext cx="1738200" cy="479372"/>
            <a:chOff x="5219700" y="3382600"/>
            <a:chExt cx="1738200" cy="479372"/>
          </a:xfrm>
        </p:grpSpPr>
        <p:sp>
          <p:nvSpPr>
            <p:cNvPr id="72" name="Google Shape;72;p6">
              <a:hlinkClick r:id="rId2"/>
            </p:cNvPr>
            <p:cNvSpPr/>
            <p:nvPr/>
          </p:nvSpPr>
          <p:spPr>
            <a:xfrm>
              <a:off x="5219700" y="3382600"/>
              <a:ext cx="1738200" cy="124500"/>
            </a:xfrm>
            <a:prstGeom prst="rect">
              <a:avLst/>
            </a:prstGeom>
            <a:noFill/>
            <a:ln>
              <a:noFill/>
            </a:ln>
          </p:spPr>
          <p:txBody>
            <a:bodyPr spcFirstLastPara="1" wrap="square" lIns="0" tIns="0" rIns="0" bIns="0" anchor="b" anchorCtr="0">
              <a:noAutofit/>
            </a:bodyPr>
            <a:lstStyle/>
            <a:p>
              <a:pPr marL="0" marR="0" lvl="0" indent="0" algn="l" rtl="0">
                <a:lnSpc>
                  <a:spcPct val="150000"/>
                </a:lnSpc>
                <a:spcBef>
                  <a:spcPts val="0"/>
                </a:spcBef>
                <a:spcAft>
                  <a:spcPts val="0"/>
                </a:spcAft>
                <a:buClr>
                  <a:schemeClr val="accent6"/>
                </a:buClr>
                <a:buSzPts val="1200"/>
                <a:buFont typeface="Trebuchet MS"/>
                <a:buNone/>
              </a:pPr>
              <a:r>
                <a:rPr lang="en" sz="1200" b="1" i="0" u="none" strike="noStrike" cap="none">
                  <a:solidFill>
                    <a:schemeClr val="lt2"/>
                  </a:solidFill>
                  <a:latin typeface="Calibri"/>
                  <a:ea typeface="Calibri"/>
                  <a:cs typeface="Calibri"/>
                  <a:sym typeface="Calibri"/>
                </a:rPr>
                <a:t>www.tigeranalytics.com</a:t>
              </a:r>
              <a:endParaRPr sz="1100">
                <a:solidFill>
                  <a:schemeClr val="lt2"/>
                </a:solidFill>
                <a:latin typeface="Calibri"/>
                <a:ea typeface="Calibri"/>
                <a:cs typeface="Calibri"/>
                <a:sym typeface="Calibri"/>
              </a:endParaRPr>
            </a:p>
          </p:txBody>
        </p:sp>
        <p:sp>
          <p:nvSpPr>
            <p:cNvPr id="73" name="Google Shape;73;p6">
              <a:hlinkClick r:id="rId3"/>
            </p:cNvPr>
            <p:cNvSpPr/>
            <p:nvPr/>
          </p:nvSpPr>
          <p:spPr>
            <a:xfrm>
              <a:off x="5854340" y="3618972"/>
              <a:ext cx="243000" cy="2430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4" name="Google Shape;74;p6">
              <a:hlinkClick r:id="rId3"/>
            </p:cNvPr>
            <p:cNvSpPr/>
            <p:nvPr/>
          </p:nvSpPr>
          <p:spPr>
            <a:xfrm>
              <a:off x="5912378" y="3677018"/>
              <a:ext cx="126016" cy="126000"/>
            </a:xfrm>
            <a:custGeom>
              <a:avLst/>
              <a:gdLst/>
              <a:ahLst/>
              <a:cxnLst/>
              <a:rect l="l" t="t" r="r" b="b"/>
              <a:pathLst>
                <a:path w="3600450" h="3600000" extrusionOk="0">
                  <a:moveTo>
                    <a:pt x="2443351" y="598336"/>
                  </a:moveTo>
                  <a:cubicBezTo>
                    <a:pt x="2344604" y="591283"/>
                    <a:pt x="2247735" y="605917"/>
                    <a:pt x="2175442" y="640945"/>
                  </a:cubicBezTo>
                  <a:cubicBezTo>
                    <a:pt x="1896180" y="785483"/>
                    <a:pt x="1772372" y="991259"/>
                    <a:pt x="1822862" y="1347778"/>
                  </a:cubicBezTo>
                  <a:cubicBezTo>
                    <a:pt x="1368677" y="1358195"/>
                    <a:pt x="773170" y="1076549"/>
                    <a:pt x="573365" y="710108"/>
                  </a:cubicBezTo>
                  <a:cubicBezTo>
                    <a:pt x="385362" y="875792"/>
                    <a:pt x="470466" y="1411198"/>
                    <a:pt x="774927" y="1531630"/>
                  </a:cubicBezTo>
                  <a:cubicBezTo>
                    <a:pt x="636580" y="1529584"/>
                    <a:pt x="591043" y="1502544"/>
                    <a:pt x="454598" y="1456258"/>
                  </a:cubicBezTo>
                  <a:cubicBezTo>
                    <a:pt x="501872" y="1904597"/>
                    <a:pt x="763983" y="1980208"/>
                    <a:pt x="973777" y="2064155"/>
                  </a:cubicBezTo>
                  <a:cubicBezTo>
                    <a:pt x="852534" y="2142597"/>
                    <a:pt x="745426" y="2079715"/>
                    <a:pt x="666580" y="2073364"/>
                  </a:cubicBezTo>
                  <a:cubicBezTo>
                    <a:pt x="760010" y="2372399"/>
                    <a:pt x="1073128" y="2490107"/>
                    <a:pt x="1270553" y="2449863"/>
                  </a:cubicBezTo>
                  <a:cubicBezTo>
                    <a:pt x="1134133" y="2645905"/>
                    <a:pt x="923075" y="2722647"/>
                    <a:pt x="376665" y="2759915"/>
                  </a:cubicBezTo>
                  <a:cubicBezTo>
                    <a:pt x="684120" y="2913251"/>
                    <a:pt x="911493" y="3028902"/>
                    <a:pt x="1355560" y="2998518"/>
                  </a:cubicBezTo>
                  <a:cubicBezTo>
                    <a:pt x="1849783" y="2992786"/>
                    <a:pt x="2282768" y="2746806"/>
                    <a:pt x="2447240" y="2585619"/>
                  </a:cubicBezTo>
                  <a:cubicBezTo>
                    <a:pt x="2693768" y="2358293"/>
                    <a:pt x="3006247" y="1801218"/>
                    <a:pt x="3003106" y="1197035"/>
                  </a:cubicBezTo>
                  <a:lnTo>
                    <a:pt x="3317867" y="907530"/>
                  </a:lnTo>
                  <a:lnTo>
                    <a:pt x="2965917" y="984828"/>
                  </a:lnTo>
                  <a:lnTo>
                    <a:pt x="3242424" y="653580"/>
                  </a:lnTo>
                  <a:cubicBezTo>
                    <a:pt x="3178746" y="675623"/>
                    <a:pt x="3001926" y="754111"/>
                    <a:pt x="2847650" y="820309"/>
                  </a:cubicBezTo>
                  <a:cubicBezTo>
                    <a:pt x="2777725" y="682087"/>
                    <a:pt x="2607930" y="610091"/>
                    <a:pt x="2443351" y="598336"/>
                  </a:cubicBezTo>
                  <a:close/>
                  <a:moveTo>
                    <a:pt x="353268" y="0"/>
                  </a:moveTo>
                  <a:lnTo>
                    <a:pt x="3247182" y="0"/>
                  </a:lnTo>
                  <a:cubicBezTo>
                    <a:pt x="3442287" y="0"/>
                    <a:pt x="3600450" y="158163"/>
                    <a:pt x="3600450" y="353268"/>
                  </a:cubicBezTo>
                  <a:lnTo>
                    <a:pt x="3600450" y="3246732"/>
                  </a:lnTo>
                  <a:cubicBezTo>
                    <a:pt x="3600450" y="3441837"/>
                    <a:pt x="3442287" y="3600000"/>
                    <a:pt x="3247182" y="3600000"/>
                  </a:cubicBezTo>
                  <a:lnTo>
                    <a:pt x="353268" y="3600000"/>
                  </a:lnTo>
                  <a:cubicBezTo>
                    <a:pt x="158163" y="3600000"/>
                    <a:pt x="0" y="3441837"/>
                    <a:pt x="0" y="3246732"/>
                  </a:cubicBezTo>
                  <a:lnTo>
                    <a:pt x="0" y="353268"/>
                  </a:lnTo>
                  <a:cubicBezTo>
                    <a:pt x="0" y="158163"/>
                    <a:pt x="158163" y="0"/>
                    <a:pt x="353268"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lt1"/>
                </a:solidFill>
                <a:latin typeface="Calibri"/>
                <a:ea typeface="Calibri"/>
                <a:cs typeface="Calibri"/>
                <a:sym typeface="Calibri"/>
              </a:endParaRPr>
            </a:p>
          </p:txBody>
        </p:sp>
        <p:sp>
          <p:nvSpPr>
            <p:cNvPr id="75" name="Google Shape;75;p6">
              <a:hlinkClick r:id="rId4"/>
            </p:cNvPr>
            <p:cNvSpPr/>
            <p:nvPr/>
          </p:nvSpPr>
          <p:spPr>
            <a:xfrm>
              <a:off x="5537020" y="3618972"/>
              <a:ext cx="243000" cy="2430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6" name="Google Shape;76;p6">
              <a:hlinkClick r:id="rId4"/>
            </p:cNvPr>
            <p:cNvSpPr/>
            <p:nvPr/>
          </p:nvSpPr>
          <p:spPr>
            <a:xfrm>
              <a:off x="5596498" y="3678451"/>
              <a:ext cx="119175" cy="119175"/>
            </a:xfrm>
            <a:custGeom>
              <a:avLst/>
              <a:gdLst/>
              <a:ahLst/>
              <a:cxnLst/>
              <a:rect l="l" t="t" r="r" b="b"/>
              <a:pathLst>
                <a:path w="4333647" h="4333647" extrusionOk="0">
                  <a:moveTo>
                    <a:pt x="937082" y="1651039"/>
                  </a:moveTo>
                  <a:lnTo>
                    <a:pt x="937082" y="3354087"/>
                  </a:lnTo>
                  <a:lnTo>
                    <a:pt x="1469284" y="3354087"/>
                  </a:lnTo>
                  <a:lnTo>
                    <a:pt x="1469284" y="1651039"/>
                  </a:lnTo>
                  <a:lnTo>
                    <a:pt x="937082" y="1651039"/>
                  </a:lnTo>
                  <a:close/>
                  <a:moveTo>
                    <a:pt x="2832769" y="1616621"/>
                  </a:moveTo>
                  <a:cubicBezTo>
                    <a:pt x="2664206" y="1616621"/>
                    <a:pt x="2516100" y="1654237"/>
                    <a:pt x="2405635" y="1758689"/>
                  </a:cubicBezTo>
                  <a:lnTo>
                    <a:pt x="2304094" y="1865710"/>
                  </a:lnTo>
                  <a:cubicBezTo>
                    <a:pt x="2300124" y="1749259"/>
                    <a:pt x="2300919" y="1715091"/>
                    <a:pt x="2299331" y="1651027"/>
                  </a:cubicBezTo>
                  <a:lnTo>
                    <a:pt x="1795366" y="1651027"/>
                  </a:lnTo>
                  <a:lnTo>
                    <a:pt x="1795366" y="3353420"/>
                  </a:lnTo>
                  <a:lnTo>
                    <a:pt x="2318381" y="3353150"/>
                  </a:lnTo>
                  <a:cubicBezTo>
                    <a:pt x="2319884" y="3034704"/>
                    <a:pt x="2319075" y="2716239"/>
                    <a:pt x="2322890" y="2397812"/>
                  </a:cubicBezTo>
                  <a:cubicBezTo>
                    <a:pt x="2327866" y="1982497"/>
                    <a:pt x="2877210" y="1989236"/>
                    <a:pt x="2899974" y="2349718"/>
                  </a:cubicBezTo>
                  <a:lnTo>
                    <a:pt x="2911179" y="3350999"/>
                  </a:lnTo>
                  <a:lnTo>
                    <a:pt x="3434195" y="3348350"/>
                  </a:lnTo>
                  <a:cubicBezTo>
                    <a:pt x="3431814" y="2937575"/>
                    <a:pt x="3427581" y="2508785"/>
                    <a:pt x="3418056" y="2102772"/>
                  </a:cubicBezTo>
                  <a:cubicBezTo>
                    <a:pt x="3334312" y="1659711"/>
                    <a:pt x="3010503" y="1642480"/>
                    <a:pt x="2832769" y="1616621"/>
                  </a:cubicBezTo>
                  <a:close/>
                  <a:moveTo>
                    <a:pt x="1203183" y="812039"/>
                  </a:moveTo>
                  <a:cubicBezTo>
                    <a:pt x="1035222" y="812039"/>
                    <a:pt x="899067" y="948195"/>
                    <a:pt x="899067" y="1116155"/>
                  </a:cubicBezTo>
                  <a:cubicBezTo>
                    <a:pt x="899067" y="1284116"/>
                    <a:pt x="1035222" y="1420271"/>
                    <a:pt x="1203183" y="1420271"/>
                  </a:cubicBezTo>
                  <a:cubicBezTo>
                    <a:pt x="1371143" y="1420271"/>
                    <a:pt x="1507298" y="1284116"/>
                    <a:pt x="1507298" y="1116155"/>
                  </a:cubicBezTo>
                  <a:cubicBezTo>
                    <a:pt x="1507298" y="948195"/>
                    <a:pt x="1371143" y="812039"/>
                    <a:pt x="1203183" y="812039"/>
                  </a:cubicBezTo>
                  <a:close/>
                  <a:moveTo>
                    <a:pt x="446104" y="0"/>
                  </a:moveTo>
                  <a:lnTo>
                    <a:pt x="3887543" y="0"/>
                  </a:lnTo>
                  <a:cubicBezTo>
                    <a:pt x="4133919" y="0"/>
                    <a:pt x="4333647" y="199728"/>
                    <a:pt x="4333647" y="446104"/>
                  </a:cubicBezTo>
                  <a:lnTo>
                    <a:pt x="4333647" y="3887543"/>
                  </a:lnTo>
                  <a:cubicBezTo>
                    <a:pt x="4333647" y="4133919"/>
                    <a:pt x="4133919" y="4333647"/>
                    <a:pt x="3887543" y="4333647"/>
                  </a:cubicBezTo>
                  <a:lnTo>
                    <a:pt x="446104" y="4333647"/>
                  </a:lnTo>
                  <a:cubicBezTo>
                    <a:pt x="199728" y="4333647"/>
                    <a:pt x="0" y="4133919"/>
                    <a:pt x="0" y="3887543"/>
                  </a:cubicBezTo>
                  <a:lnTo>
                    <a:pt x="0" y="446104"/>
                  </a:lnTo>
                  <a:cubicBezTo>
                    <a:pt x="0" y="199728"/>
                    <a:pt x="199728" y="0"/>
                    <a:pt x="446104"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lt1"/>
                </a:solidFill>
                <a:latin typeface="Calibri"/>
                <a:ea typeface="Calibri"/>
                <a:cs typeface="Calibri"/>
                <a:sym typeface="Calibri"/>
              </a:endParaRPr>
            </a:p>
          </p:txBody>
        </p:sp>
        <p:sp>
          <p:nvSpPr>
            <p:cNvPr id="77" name="Google Shape;77;p6">
              <a:hlinkClick r:id="rId5"/>
            </p:cNvPr>
            <p:cNvSpPr/>
            <p:nvPr/>
          </p:nvSpPr>
          <p:spPr>
            <a:xfrm>
              <a:off x="5219700" y="3618972"/>
              <a:ext cx="243000" cy="2430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8" name="Google Shape;78;p6">
              <a:hlinkClick r:id="rId5"/>
            </p:cNvPr>
            <p:cNvSpPr/>
            <p:nvPr/>
          </p:nvSpPr>
          <p:spPr>
            <a:xfrm>
              <a:off x="5305437" y="3664422"/>
              <a:ext cx="70755" cy="150465"/>
            </a:xfrm>
            <a:custGeom>
              <a:avLst/>
              <a:gdLst/>
              <a:ahLst/>
              <a:cxnLst/>
              <a:rect l="l" t="t" r="r" b="b"/>
              <a:pathLst>
                <a:path w="1415106" h="3009296" extrusionOk="0">
                  <a:moveTo>
                    <a:pt x="1125580" y="0"/>
                  </a:moveTo>
                  <a:cubicBezTo>
                    <a:pt x="1374672" y="0"/>
                    <a:pt x="1406457" y="1262"/>
                    <a:pt x="1410322" y="11311"/>
                  </a:cubicBezTo>
                  <a:cubicBezTo>
                    <a:pt x="1412700" y="17533"/>
                    <a:pt x="1414646" y="134349"/>
                    <a:pt x="1414646" y="270901"/>
                  </a:cubicBezTo>
                  <a:cubicBezTo>
                    <a:pt x="1414646" y="454470"/>
                    <a:pt x="1412430" y="521414"/>
                    <a:pt x="1406078" y="527757"/>
                  </a:cubicBezTo>
                  <a:cubicBezTo>
                    <a:pt x="1399862" y="533982"/>
                    <a:pt x="1347779" y="536341"/>
                    <a:pt x="1216719" y="536341"/>
                  </a:cubicBezTo>
                  <a:cubicBezTo>
                    <a:pt x="1010440" y="536341"/>
                    <a:pt x="990574" y="540169"/>
                    <a:pt x="962492" y="585333"/>
                  </a:cubicBezTo>
                  <a:cubicBezTo>
                    <a:pt x="947275" y="609761"/>
                    <a:pt x="946113" y="620445"/>
                    <a:pt x="943924" y="752664"/>
                  </a:cubicBezTo>
                  <a:lnTo>
                    <a:pt x="941599" y="893900"/>
                  </a:lnTo>
                  <a:lnTo>
                    <a:pt x="1173690" y="893900"/>
                  </a:lnTo>
                  <a:cubicBezTo>
                    <a:pt x="1350860" y="893900"/>
                    <a:pt x="1407403" y="896016"/>
                    <a:pt x="1412727" y="902838"/>
                  </a:cubicBezTo>
                  <a:cubicBezTo>
                    <a:pt x="1417295" y="908709"/>
                    <a:pt x="1415268" y="958419"/>
                    <a:pt x="1406808" y="1047652"/>
                  </a:cubicBezTo>
                  <a:cubicBezTo>
                    <a:pt x="1399727" y="1122383"/>
                    <a:pt x="1387537" y="1252761"/>
                    <a:pt x="1379699" y="1337386"/>
                  </a:cubicBezTo>
                  <a:cubicBezTo>
                    <a:pt x="1371861" y="1422011"/>
                    <a:pt x="1363293" y="1496831"/>
                    <a:pt x="1360671" y="1503653"/>
                  </a:cubicBezTo>
                  <a:cubicBezTo>
                    <a:pt x="1356293" y="1515045"/>
                    <a:pt x="1338238" y="1516056"/>
                    <a:pt x="1138608" y="1516056"/>
                  </a:cubicBezTo>
                  <a:lnTo>
                    <a:pt x="921301" y="1516056"/>
                  </a:lnTo>
                  <a:lnTo>
                    <a:pt x="919463" y="2261569"/>
                  </a:lnTo>
                  <a:lnTo>
                    <a:pt x="917652" y="3007087"/>
                  </a:lnTo>
                  <a:lnTo>
                    <a:pt x="613202" y="3008952"/>
                  </a:lnTo>
                  <a:cubicBezTo>
                    <a:pt x="445757" y="3009979"/>
                    <a:pt x="306575" y="3008627"/>
                    <a:pt x="303910" y="3005979"/>
                  </a:cubicBezTo>
                  <a:cubicBezTo>
                    <a:pt x="301248" y="3003303"/>
                    <a:pt x="299069" y="2667045"/>
                    <a:pt x="299069" y="2258731"/>
                  </a:cubicBezTo>
                  <a:lnTo>
                    <a:pt x="299069" y="1516345"/>
                  </a:lnTo>
                  <a:lnTo>
                    <a:pt x="150682" y="1514413"/>
                  </a:lnTo>
                  <a:lnTo>
                    <a:pt x="2292" y="1512480"/>
                  </a:lnTo>
                  <a:lnTo>
                    <a:pt x="427" y="1212957"/>
                  </a:lnTo>
                  <a:cubicBezTo>
                    <a:pt x="-916" y="997785"/>
                    <a:pt x="843" y="910684"/>
                    <a:pt x="6665" y="903668"/>
                  </a:cubicBezTo>
                  <a:cubicBezTo>
                    <a:pt x="13019" y="896011"/>
                    <a:pt x="45497" y="893900"/>
                    <a:pt x="156920" y="893900"/>
                  </a:cubicBezTo>
                  <a:lnTo>
                    <a:pt x="299069" y="893900"/>
                  </a:lnTo>
                  <a:lnTo>
                    <a:pt x="299069" y="725433"/>
                  </a:lnTo>
                  <a:cubicBezTo>
                    <a:pt x="299069" y="542193"/>
                    <a:pt x="309354" y="464187"/>
                    <a:pt x="346631" y="364710"/>
                  </a:cubicBezTo>
                  <a:cubicBezTo>
                    <a:pt x="392425" y="242510"/>
                    <a:pt x="487918" y="132443"/>
                    <a:pt x="595844" y="77468"/>
                  </a:cubicBezTo>
                  <a:cubicBezTo>
                    <a:pt x="734266" y="6960"/>
                    <a:pt x="781863" y="0"/>
                    <a:pt x="1125580"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lt1"/>
                </a:solidFill>
                <a:latin typeface="Calibri"/>
                <a:ea typeface="Calibri"/>
                <a:cs typeface="Calibri"/>
                <a:sym typeface="Calibri"/>
              </a:endParaRPr>
            </a:p>
          </p:txBody>
        </p:sp>
      </p:grpSp>
      <p:sp>
        <p:nvSpPr>
          <p:cNvPr id="79" name="Google Shape;79;p6"/>
          <p:cNvSpPr/>
          <p:nvPr/>
        </p:nvSpPr>
        <p:spPr>
          <a:xfrm>
            <a:off x="3396050" y="1462150"/>
            <a:ext cx="4835100" cy="1766700"/>
          </a:xfrm>
          <a:prstGeom prst="rect">
            <a:avLst/>
          </a:prstGeom>
          <a:noFill/>
          <a:ln>
            <a:noFill/>
          </a:ln>
        </p:spPr>
        <p:txBody>
          <a:bodyPr spcFirstLastPara="1" wrap="square" lIns="0" tIns="0" rIns="0" bIns="0" anchor="t" anchorCtr="0">
            <a:noAutofit/>
          </a:bodyPr>
          <a:lstStyle/>
          <a:p>
            <a:pPr marL="0" marR="0" lvl="0" indent="0" algn="l" rtl="0">
              <a:lnSpc>
                <a:spcPct val="200000"/>
              </a:lnSpc>
              <a:spcBef>
                <a:spcPts val="0"/>
              </a:spcBef>
              <a:spcAft>
                <a:spcPts val="0"/>
              </a:spcAft>
              <a:buClr>
                <a:schemeClr val="accent6"/>
              </a:buClr>
              <a:buSzPts val="1100"/>
              <a:buFont typeface="Trebuchet MS"/>
              <a:buNone/>
            </a:pPr>
            <a:r>
              <a:rPr lang="en" sz="1200" b="1">
                <a:solidFill>
                  <a:schemeClr val="accent1"/>
                </a:solidFill>
                <a:latin typeface="Poppins"/>
                <a:ea typeface="Poppins"/>
                <a:cs typeface="Poppins"/>
                <a:sym typeface="Poppins"/>
              </a:rPr>
              <a:t>About Us</a:t>
            </a:r>
            <a:endParaRPr sz="1200" b="1">
              <a:solidFill>
                <a:schemeClr val="accent1"/>
              </a:solidFill>
              <a:latin typeface="Poppins"/>
              <a:ea typeface="Poppins"/>
              <a:cs typeface="Poppins"/>
              <a:sym typeface="Poppins"/>
            </a:endParaRPr>
          </a:p>
          <a:p>
            <a:pPr marL="0" marR="0" lvl="0" indent="0" algn="l" rtl="0">
              <a:lnSpc>
                <a:spcPct val="115000"/>
              </a:lnSpc>
              <a:spcBef>
                <a:spcPts val="0"/>
              </a:spcBef>
              <a:spcAft>
                <a:spcPts val="0"/>
              </a:spcAft>
              <a:buClr>
                <a:schemeClr val="accent6"/>
              </a:buClr>
              <a:buSzPts val="900"/>
              <a:buFont typeface="Calibri"/>
              <a:buNone/>
            </a:pPr>
            <a:r>
              <a:rPr lang="en" sz="1000">
                <a:solidFill>
                  <a:schemeClr val="lt1"/>
                </a:solidFill>
                <a:latin typeface="Calibri"/>
                <a:ea typeface="Calibri"/>
                <a:cs typeface="Calibri"/>
                <a:sym typeface="Calibri"/>
              </a:rPr>
              <a:t>Tiger Analytics is pioneering what AI and analytics can do to solve some of the toughest problems faced by organizations globally. We develop bespoke solutions powered by data and technology for several Fortune 500 companies. We have offices in multiple cities across the US, UK, India, and Singapore, and a substantial remote global workforce. </a:t>
            </a:r>
            <a:endParaRPr sz="1000">
              <a:solidFill>
                <a:schemeClr val="lt1"/>
              </a:solidFill>
              <a:latin typeface="Calibri"/>
              <a:ea typeface="Calibri"/>
              <a:cs typeface="Calibri"/>
              <a:sym typeface="Calibri"/>
            </a:endParaRPr>
          </a:p>
          <a:p>
            <a:pPr marL="0" marR="0" lvl="0" indent="0" algn="l" rtl="0">
              <a:lnSpc>
                <a:spcPct val="115000"/>
              </a:lnSpc>
              <a:spcBef>
                <a:spcPts val="1000"/>
              </a:spcBef>
              <a:spcAft>
                <a:spcPts val="0"/>
              </a:spcAft>
              <a:buClr>
                <a:schemeClr val="accent6"/>
              </a:buClr>
              <a:buSzPts val="900"/>
              <a:buFont typeface="Calibri"/>
              <a:buNone/>
            </a:pPr>
            <a:r>
              <a:rPr lang="en" sz="1000">
                <a:solidFill>
                  <a:schemeClr val="lt1"/>
                </a:solidFill>
                <a:latin typeface="Calibri"/>
                <a:ea typeface="Calibri"/>
                <a:cs typeface="Calibri"/>
                <a:sym typeface="Calibri"/>
              </a:rPr>
              <a:t>We have received multiple awards ranging from being recognized as a Leader by Forrester Research to being ranked among the fastest-growing tech companies by Inc. and Financial Times. We consistently feature in prestigious ‘Best Analytics Firms’ lists. </a:t>
            </a:r>
            <a:endParaRPr sz="1000">
              <a:solidFill>
                <a:schemeClr val="lt1"/>
              </a:solidFill>
              <a:latin typeface="Calibri"/>
              <a:ea typeface="Calibri"/>
              <a:cs typeface="Calibri"/>
              <a:sym typeface="Calibri"/>
            </a:endParaRPr>
          </a:p>
        </p:txBody>
      </p:sp>
      <p:grpSp>
        <p:nvGrpSpPr>
          <p:cNvPr id="80" name="Google Shape;80;p6"/>
          <p:cNvGrpSpPr/>
          <p:nvPr/>
        </p:nvGrpSpPr>
        <p:grpSpPr>
          <a:xfrm rot="10800000">
            <a:off x="8385726" y="4395376"/>
            <a:ext cx="758283" cy="760876"/>
            <a:chOff x="1" y="1"/>
            <a:chExt cx="758283" cy="760876"/>
          </a:xfrm>
        </p:grpSpPr>
        <p:sp>
          <p:nvSpPr>
            <p:cNvPr id="81" name="Google Shape;81;p6"/>
            <p:cNvSpPr/>
            <p:nvPr/>
          </p:nvSpPr>
          <p:spPr>
            <a:xfrm>
              <a:off x="1" y="1"/>
              <a:ext cx="758283" cy="760876"/>
            </a:xfrm>
            <a:custGeom>
              <a:avLst/>
              <a:gdLst/>
              <a:ahLst/>
              <a:cxnLst/>
              <a:rect l="l" t="t" r="r" b="b"/>
              <a:pathLst>
                <a:path w="1011044" h="1014501" extrusionOk="0">
                  <a:moveTo>
                    <a:pt x="195109" y="993405"/>
                  </a:moveTo>
                  <a:lnTo>
                    <a:pt x="200634" y="994520"/>
                  </a:lnTo>
                  <a:lnTo>
                    <a:pt x="183296" y="997616"/>
                  </a:lnTo>
                  <a:lnTo>
                    <a:pt x="187163" y="995009"/>
                  </a:lnTo>
                  <a:cubicBezTo>
                    <a:pt x="189606" y="993976"/>
                    <a:pt x="192291" y="993405"/>
                    <a:pt x="195109" y="993405"/>
                  </a:cubicBezTo>
                  <a:close/>
                  <a:moveTo>
                    <a:pt x="146332" y="993405"/>
                  </a:moveTo>
                  <a:cubicBezTo>
                    <a:pt x="151969" y="993405"/>
                    <a:pt x="157072" y="995690"/>
                    <a:pt x="160766" y="999383"/>
                  </a:cubicBezTo>
                  <a:lnTo>
                    <a:pt x="161636" y="1001484"/>
                  </a:lnTo>
                  <a:lnTo>
                    <a:pt x="153987" y="1002850"/>
                  </a:lnTo>
                  <a:lnTo>
                    <a:pt x="129155" y="1006006"/>
                  </a:lnTo>
                  <a:lnTo>
                    <a:pt x="131898" y="999383"/>
                  </a:lnTo>
                  <a:cubicBezTo>
                    <a:pt x="135592" y="995690"/>
                    <a:pt x="140695" y="993405"/>
                    <a:pt x="146332" y="993405"/>
                  </a:cubicBezTo>
                  <a:close/>
                  <a:moveTo>
                    <a:pt x="97555" y="993405"/>
                  </a:moveTo>
                  <a:cubicBezTo>
                    <a:pt x="103192" y="993405"/>
                    <a:pt x="108295" y="995690"/>
                    <a:pt x="111989" y="999383"/>
                  </a:cubicBezTo>
                  <a:lnTo>
                    <a:pt x="115453" y="1007747"/>
                  </a:lnTo>
                  <a:lnTo>
                    <a:pt x="103384" y="1009281"/>
                  </a:lnTo>
                  <a:lnTo>
                    <a:pt x="78229" y="1011193"/>
                  </a:lnTo>
                  <a:lnTo>
                    <a:pt x="83121" y="999383"/>
                  </a:lnTo>
                  <a:cubicBezTo>
                    <a:pt x="86815" y="995690"/>
                    <a:pt x="91918" y="993405"/>
                    <a:pt x="97555" y="993405"/>
                  </a:cubicBezTo>
                  <a:close/>
                  <a:moveTo>
                    <a:pt x="48778" y="993405"/>
                  </a:moveTo>
                  <a:cubicBezTo>
                    <a:pt x="54415" y="993405"/>
                    <a:pt x="59518" y="995690"/>
                    <a:pt x="63212" y="999383"/>
                  </a:cubicBezTo>
                  <a:lnTo>
                    <a:pt x="68413" y="1011940"/>
                  </a:lnTo>
                  <a:lnTo>
                    <a:pt x="52033" y="1013185"/>
                  </a:lnTo>
                  <a:lnTo>
                    <a:pt x="28379" y="1013783"/>
                  </a:lnTo>
                  <a:lnTo>
                    <a:pt x="34344" y="999383"/>
                  </a:lnTo>
                  <a:cubicBezTo>
                    <a:pt x="38038" y="995690"/>
                    <a:pt x="43141" y="993405"/>
                    <a:pt x="48778" y="993405"/>
                  </a:cubicBezTo>
                  <a:close/>
                  <a:moveTo>
                    <a:pt x="2" y="993405"/>
                  </a:moveTo>
                  <a:cubicBezTo>
                    <a:pt x="11275" y="993405"/>
                    <a:pt x="20414" y="1002544"/>
                    <a:pt x="20414" y="1013818"/>
                  </a:cubicBezTo>
                  <a:lnTo>
                    <a:pt x="20344" y="1013987"/>
                  </a:lnTo>
                  <a:lnTo>
                    <a:pt x="0" y="1014501"/>
                  </a:lnTo>
                  <a:lnTo>
                    <a:pt x="0" y="993406"/>
                  </a:lnTo>
                  <a:close/>
                  <a:moveTo>
                    <a:pt x="341440" y="939317"/>
                  </a:moveTo>
                  <a:cubicBezTo>
                    <a:pt x="347077" y="939317"/>
                    <a:pt x="352180" y="941602"/>
                    <a:pt x="355875" y="945296"/>
                  </a:cubicBezTo>
                  <a:lnTo>
                    <a:pt x="357150" y="948375"/>
                  </a:lnTo>
                  <a:lnTo>
                    <a:pt x="321699" y="961350"/>
                  </a:lnTo>
                  <a:lnTo>
                    <a:pt x="321028" y="959730"/>
                  </a:lnTo>
                  <a:cubicBezTo>
                    <a:pt x="321028" y="948456"/>
                    <a:pt x="330166" y="939317"/>
                    <a:pt x="341440" y="939317"/>
                  </a:cubicBezTo>
                  <a:close/>
                  <a:moveTo>
                    <a:pt x="292663" y="939317"/>
                  </a:moveTo>
                  <a:cubicBezTo>
                    <a:pt x="303937" y="939317"/>
                    <a:pt x="313076" y="948456"/>
                    <a:pt x="313076" y="959730"/>
                  </a:cubicBezTo>
                  <a:lnTo>
                    <a:pt x="310744" y="965360"/>
                  </a:lnTo>
                  <a:lnTo>
                    <a:pt x="300683" y="969042"/>
                  </a:lnTo>
                  <a:lnTo>
                    <a:pt x="279538" y="975046"/>
                  </a:lnTo>
                  <a:lnTo>
                    <a:pt x="278229" y="974164"/>
                  </a:lnTo>
                  <a:cubicBezTo>
                    <a:pt x="274535" y="970470"/>
                    <a:pt x="272251" y="965367"/>
                    <a:pt x="272251" y="959730"/>
                  </a:cubicBezTo>
                  <a:cubicBezTo>
                    <a:pt x="272251" y="948456"/>
                    <a:pt x="281389" y="939317"/>
                    <a:pt x="292663" y="939317"/>
                  </a:cubicBezTo>
                  <a:close/>
                  <a:moveTo>
                    <a:pt x="243886" y="939317"/>
                  </a:moveTo>
                  <a:cubicBezTo>
                    <a:pt x="255160" y="939317"/>
                    <a:pt x="264299" y="948456"/>
                    <a:pt x="264299" y="959730"/>
                  </a:cubicBezTo>
                  <a:cubicBezTo>
                    <a:pt x="264299" y="971004"/>
                    <a:pt x="255160" y="980143"/>
                    <a:pt x="243886" y="980143"/>
                  </a:cubicBezTo>
                  <a:cubicBezTo>
                    <a:pt x="232612" y="980143"/>
                    <a:pt x="223473" y="971004"/>
                    <a:pt x="223473" y="959730"/>
                  </a:cubicBezTo>
                  <a:cubicBezTo>
                    <a:pt x="223473" y="948456"/>
                    <a:pt x="232612" y="939317"/>
                    <a:pt x="243886" y="939317"/>
                  </a:cubicBezTo>
                  <a:close/>
                  <a:moveTo>
                    <a:pt x="195109" y="939317"/>
                  </a:moveTo>
                  <a:cubicBezTo>
                    <a:pt x="206383" y="939317"/>
                    <a:pt x="215522" y="948456"/>
                    <a:pt x="215522" y="959730"/>
                  </a:cubicBezTo>
                  <a:cubicBezTo>
                    <a:pt x="215522" y="971004"/>
                    <a:pt x="206383" y="980143"/>
                    <a:pt x="195109" y="980143"/>
                  </a:cubicBezTo>
                  <a:cubicBezTo>
                    <a:pt x="183835" y="980143"/>
                    <a:pt x="174696" y="971004"/>
                    <a:pt x="174696" y="959730"/>
                  </a:cubicBezTo>
                  <a:cubicBezTo>
                    <a:pt x="174696" y="948456"/>
                    <a:pt x="183835" y="939317"/>
                    <a:pt x="195109" y="939317"/>
                  </a:cubicBezTo>
                  <a:close/>
                  <a:moveTo>
                    <a:pt x="146332" y="939317"/>
                  </a:moveTo>
                  <a:cubicBezTo>
                    <a:pt x="157606" y="939317"/>
                    <a:pt x="166745" y="948456"/>
                    <a:pt x="166745" y="959730"/>
                  </a:cubicBezTo>
                  <a:cubicBezTo>
                    <a:pt x="166745" y="971004"/>
                    <a:pt x="157606" y="980143"/>
                    <a:pt x="146332" y="980143"/>
                  </a:cubicBezTo>
                  <a:cubicBezTo>
                    <a:pt x="135058" y="980143"/>
                    <a:pt x="125919" y="971004"/>
                    <a:pt x="125919" y="959730"/>
                  </a:cubicBezTo>
                  <a:cubicBezTo>
                    <a:pt x="125919" y="948456"/>
                    <a:pt x="135058" y="939317"/>
                    <a:pt x="146332" y="939317"/>
                  </a:cubicBezTo>
                  <a:close/>
                  <a:moveTo>
                    <a:pt x="97555" y="939317"/>
                  </a:moveTo>
                  <a:cubicBezTo>
                    <a:pt x="108829" y="939317"/>
                    <a:pt x="117968" y="948456"/>
                    <a:pt x="117968" y="959730"/>
                  </a:cubicBezTo>
                  <a:cubicBezTo>
                    <a:pt x="117968" y="971004"/>
                    <a:pt x="108829" y="980143"/>
                    <a:pt x="97555" y="980143"/>
                  </a:cubicBezTo>
                  <a:cubicBezTo>
                    <a:pt x="86281" y="980143"/>
                    <a:pt x="77142" y="971004"/>
                    <a:pt x="77142" y="959730"/>
                  </a:cubicBezTo>
                  <a:cubicBezTo>
                    <a:pt x="77142" y="948456"/>
                    <a:pt x="86281" y="939317"/>
                    <a:pt x="97555" y="939317"/>
                  </a:cubicBezTo>
                  <a:close/>
                  <a:moveTo>
                    <a:pt x="48778" y="939317"/>
                  </a:moveTo>
                  <a:cubicBezTo>
                    <a:pt x="60052" y="939317"/>
                    <a:pt x="69191" y="948456"/>
                    <a:pt x="69191" y="959730"/>
                  </a:cubicBezTo>
                  <a:cubicBezTo>
                    <a:pt x="69191" y="971004"/>
                    <a:pt x="60052" y="980143"/>
                    <a:pt x="48778" y="980143"/>
                  </a:cubicBezTo>
                  <a:cubicBezTo>
                    <a:pt x="37504" y="980143"/>
                    <a:pt x="28365" y="971004"/>
                    <a:pt x="28365" y="959730"/>
                  </a:cubicBezTo>
                  <a:cubicBezTo>
                    <a:pt x="28365" y="948456"/>
                    <a:pt x="37504" y="939317"/>
                    <a:pt x="48778" y="939317"/>
                  </a:cubicBezTo>
                  <a:close/>
                  <a:moveTo>
                    <a:pt x="2" y="939317"/>
                  </a:moveTo>
                  <a:cubicBezTo>
                    <a:pt x="11275" y="939317"/>
                    <a:pt x="20414" y="948456"/>
                    <a:pt x="20414" y="959730"/>
                  </a:cubicBezTo>
                  <a:cubicBezTo>
                    <a:pt x="20414" y="971004"/>
                    <a:pt x="11275" y="980143"/>
                    <a:pt x="2" y="980143"/>
                  </a:cubicBezTo>
                  <a:lnTo>
                    <a:pt x="0" y="980142"/>
                  </a:lnTo>
                  <a:lnTo>
                    <a:pt x="0" y="939318"/>
                  </a:lnTo>
                  <a:close/>
                  <a:moveTo>
                    <a:pt x="487772" y="885231"/>
                  </a:moveTo>
                  <a:lnTo>
                    <a:pt x="492351" y="886155"/>
                  </a:lnTo>
                  <a:lnTo>
                    <a:pt x="481971" y="892462"/>
                  </a:lnTo>
                  <a:lnTo>
                    <a:pt x="470537" y="897969"/>
                  </a:lnTo>
                  <a:lnTo>
                    <a:pt x="473337" y="891210"/>
                  </a:lnTo>
                  <a:cubicBezTo>
                    <a:pt x="477032" y="887516"/>
                    <a:pt x="482135" y="885231"/>
                    <a:pt x="487772" y="885231"/>
                  </a:cubicBezTo>
                  <a:close/>
                  <a:moveTo>
                    <a:pt x="438994" y="885231"/>
                  </a:moveTo>
                  <a:cubicBezTo>
                    <a:pt x="444631" y="885231"/>
                    <a:pt x="449734" y="887516"/>
                    <a:pt x="453429" y="891210"/>
                  </a:cubicBezTo>
                  <a:lnTo>
                    <a:pt x="458609" y="903716"/>
                  </a:lnTo>
                  <a:lnTo>
                    <a:pt x="424595" y="920101"/>
                  </a:lnTo>
                  <a:lnTo>
                    <a:pt x="424560" y="920078"/>
                  </a:lnTo>
                  <a:cubicBezTo>
                    <a:pt x="420867" y="916384"/>
                    <a:pt x="418582" y="911281"/>
                    <a:pt x="418582" y="905644"/>
                  </a:cubicBezTo>
                  <a:cubicBezTo>
                    <a:pt x="418582" y="894370"/>
                    <a:pt x="427721" y="885231"/>
                    <a:pt x="438994" y="885231"/>
                  </a:cubicBezTo>
                  <a:close/>
                  <a:moveTo>
                    <a:pt x="390217" y="885231"/>
                  </a:moveTo>
                  <a:cubicBezTo>
                    <a:pt x="401491" y="885231"/>
                    <a:pt x="410630" y="894370"/>
                    <a:pt x="410630" y="905644"/>
                  </a:cubicBezTo>
                  <a:cubicBezTo>
                    <a:pt x="410630" y="916917"/>
                    <a:pt x="401491" y="926056"/>
                    <a:pt x="390217" y="926056"/>
                  </a:cubicBezTo>
                  <a:cubicBezTo>
                    <a:pt x="378944" y="926056"/>
                    <a:pt x="369805" y="916917"/>
                    <a:pt x="369805" y="905644"/>
                  </a:cubicBezTo>
                  <a:cubicBezTo>
                    <a:pt x="369805" y="894370"/>
                    <a:pt x="378944" y="885231"/>
                    <a:pt x="390217" y="885231"/>
                  </a:cubicBezTo>
                  <a:close/>
                  <a:moveTo>
                    <a:pt x="341440" y="885231"/>
                  </a:moveTo>
                  <a:cubicBezTo>
                    <a:pt x="352714" y="885231"/>
                    <a:pt x="361853" y="894370"/>
                    <a:pt x="361853" y="905644"/>
                  </a:cubicBezTo>
                  <a:cubicBezTo>
                    <a:pt x="361853" y="916917"/>
                    <a:pt x="352714" y="926056"/>
                    <a:pt x="341440" y="926056"/>
                  </a:cubicBezTo>
                  <a:cubicBezTo>
                    <a:pt x="330166" y="926056"/>
                    <a:pt x="321028" y="916917"/>
                    <a:pt x="321028" y="905644"/>
                  </a:cubicBezTo>
                  <a:cubicBezTo>
                    <a:pt x="321028" y="894370"/>
                    <a:pt x="330166" y="885231"/>
                    <a:pt x="341440" y="885231"/>
                  </a:cubicBezTo>
                  <a:close/>
                  <a:moveTo>
                    <a:pt x="292663" y="885231"/>
                  </a:moveTo>
                  <a:cubicBezTo>
                    <a:pt x="303937" y="885231"/>
                    <a:pt x="313076" y="894370"/>
                    <a:pt x="313076" y="905644"/>
                  </a:cubicBezTo>
                  <a:cubicBezTo>
                    <a:pt x="313076" y="916917"/>
                    <a:pt x="303937" y="926056"/>
                    <a:pt x="292663" y="926056"/>
                  </a:cubicBezTo>
                  <a:cubicBezTo>
                    <a:pt x="281389" y="926056"/>
                    <a:pt x="272251" y="916917"/>
                    <a:pt x="272251" y="905644"/>
                  </a:cubicBezTo>
                  <a:cubicBezTo>
                    <a:pt x="272251" y="894370"/>
                    <a:pt x="281389" y="885231"/>
                    <a:pt x="292663" y="885231"/>
                  </a:cubicBezTo>
                  <a:close/>
                  <a:moveTo>
                    <a:pt x="243886" y="885231"/>
                  </a:moveTo>
                  <a:cubicBezTo>
                    <a:pt x="255160" y="885231"/>
                    <a:pt x="264299" y="894370"/>
                    <a:pt x="264299" y="905644"/>
                  </a:cubicBezTo>
                  <a:cubicBezTo>
                    <a:pt x="264299" y="916917"/>
                    <a:pt x="255160" y="926056"/>
                    <a:pt x="243886" y="926056"/>
                  </a:cubicBezTo>
                  <a:cubicBezTo>
                    <a:pt x="232612" y="926056"/>
                    <a:pt x="223473" y="916917"/>
                    <a:pt x="223473" y="905644"/>
                  </a:cubicBezTo>
                  <a:cubicBezTo>
                    <a:pt x="223473" y="894370"/>
                    <a:pt x="232612" y="885231"/>
                    <a:pt x="243886" y="885231"/>
                  </a:cubicBezTo>
                  <a:close/>
                  <a:moveTo>
                    <a:pt x="195109" y="885231"/>
                  </a:moveTo>
                  <a:cubicBezTo>
                    <a:pt x="206383" y="885231"/>
                    <a:pt x="215522" y="894370"/>
                    <a:pt x="215522" y="905644"/>
                  </a:cubicBezTo>
                  <a:cubicBezTo>
                    <a:pt x="215522" y="916917"/>
                    <a:pt x="206383" y="926056"/>
                    <a:pt x="195109" y="926056"/>
                  </a:cubicBezTo>
                  <a:cubicBezTo>
                    <a:pt x="183835" y="926056"/>
                    <a:pt x="174696" y="916917"/>
                    <a:pt x="174696" y="905644"/>
                  </a:cubicBezTo>
                  <a:cubicBezTo>
                    <a:pt x="174696" y="894370"/>
                    <a:pt x="183835" y="885231"/>
                    <a:pt x="195109" y="885231"/>
                  </a:cubicBezTo>
                  <a:close/>
                  <a:moveTo>
                    <a:pt x="146332" y="885231"/>
                  </a:moveTo>
                  <a:cubicBezTo>
                    <a:pt x="157606" y="885231"/>
                    <a:pt x="166745" y="894370"/>
                    <a:pt x="166745" y="905644"/>
                  </a:cubicBezTo>
                  <a:cubicBezTo>
                    <a:pt x="166745" y="916917"/>
                    <a:pt x="157606" y="926056"/>
                    <a:pt x="146332" y="926056"/>
                  </a:cubicBezTo>
                  <a:cubicBezTo>
                    <a:pt x="135058" y="926056"/>
                    <a:pt x="125919" y="916917"/>
                    <a:pt x="125919" y="905644"/>
                  </a:cubicBezTo>
                  <a:cubicBezTo>
                    <a:pt x="125919" y="894370"/>
                    <a:pt x="135058" y="885231"/>
                    <a:pt x="146332" y="885231"/>
                  </a:cubicBezTo>
                  <a:close/>
                  <a:moveTo>
                    <a:pt x="97555" y="885231"/>
                  </a:moveTo>
                  <a:cubicBezTo>
                    <a:pt x="108829" y="885231"/>
                    <a:pt x="117968" y="894370"/>
                    <a:pt x="117968" y="905644"/>
                  </a:cubicBezTo>
                  <a:cubicBezTo>
                    <a:pt x="117968" y="916917"/>
                    <a:pt x="108829" y="926056"/>
                    <a:pt x="97555" y="926056"/>
                  </a:cubicBezTo>
                  <a:cubicBezTo>
                    <a:pt x="86281" y="926056"/>
                    <a:pt x="77142" y="916917"/>
                    <a:pt x="77142" y="905644"/>
                  </a:cubicBezTo>
                  <a:cubicBezTo>
                    <a:pt x="77142" y="894370"/>
                    <a:pt x="86281" y="885231"/>
                    <a:pt x="97555" y="885231"/>
                  </a:cubicBezTo>
                  <a:close/>
                  <a:moveTo>
                    <a:pt x="48778" y="885231"/>
                  </a:moveTo>
                  <a:cubicBezTo>
                    <a:pt x="60052" y="885231"/>
                    <a:pt x="69191" y="894370"/>
                    <a:pt x="69191" y="905644"/>
                  </a:cubicBezTo>
                  <a:cubicBezTo>
                    <a:pt x="69191" y="916917"/>
                    <a:pt x="60052" y="926056"/>
                    <a:pt x="48778" y="926056"/>
                  </a:cubicBezTo>
                  <a:cubicBezTo>
                    <a:pt x="37504" y="926056"/>
                    <a:pt x="28365" y="916917"/>
                    <a:pt x="28365" y="905644"/>
                  </a:cubicBezTo>
                  <a:cubicBezTo>
                    <a:pt x="28365" y="894370"/>
                    <a:pt x="37504" y="885231"/>
                    <a:pt x="48778" y="885231"/>
                  </a:cubicBezTo>
                  <a:close/>
                  <a:moveTo>
                    <a:pt x="2" y="885231"/>
                  </a:moveTo>
                  <a:cubicBezTo>
                    <a:pt x="11275" y="885231"/>
                    <a:pt x="20414" y="894370"/>
                    <a:pt x="20414" y="905644"/>
                  </a:cubicBezTo>
                  <a:cubicBezTo>
                    <a:pt x="20414" y="916917"/>
                    <a:pt x="11275" y="926056"/>
                    <a:pt x="2" y="926056"/>
                  </a:cubicBezTo>
                  <a:lnTo>
                    <a:pt x="0" y="926055"/>
                  </a:lnTo>
                  <a:lnTo>
                    <a:pt x="0" y="885232"/>
                  </a:lnTo>
                  <a:close/>
                  <a:moveTo>
                    <a:pt x="577493" y="832726"/>
                  </a:moveTo>
                  <a:lnTo>
                    <a:pt x="570568" y="837904"/>
                  </a:lnTo>
                  <a:lnTo>
                    <a:pt x="570892" y="837123"/>
                  </a:lnTo>
                  <a:cubicBezTo>
                    <a:pt x="572738" y="835276"/>
                    <a:pt x="574938" y="833782"/>
                    <a:pt x="577380" y="832749"/>
                  </a:cubicBezTo>
                  <a:close/>
                  <a:moveTo>
                    <a:pt x="536549" y="831145"/>
                  </a:moveTo>
                  <a:cubicBezTo>
                    <a:pt x="542186" y="831145"/>
                    <a:pt x="547289" y="833430"/>
                    <a:pt x="550983" y="837123"/>
                  </a:cubicBezTo>
                  <a:lnTo>
                    <a:pt x="555421" y="847839"/>
                  </a:lnTo>
                  <a:lnTo>
                    <a:pt x="523739" y="867087"/>
                  </a:lnTo>
                  <a:lnTo>
                    <a:pt x="522114" y="865992"/>
                  </a:lnTo>
                  <a:cubicBezTo>
                    <a:pt x="518421" y="862298"/>
                    <a:pt x="516136" y="857194"/>
                    <a:pt x="516136" y="851558"/>
                  </a:cubicBezTo>
                  <a:cubicBezTo>
                    <a:pt x="516136" y="840284"/>
                    <a:pt x="525275" y="831145"/>
                    <a:pt x="536549" y="831145"/>
                  </a:cubicBezTo>
                  <a:close/>
                  <a:moveTo>
                    <a:pt x="487772" y="831145"/>
                  </a:moveTo>
                  <a:cubicBezTo>
                    <a:pt x="499045" y="831145"/>
                    <a:pt x="508184" y="840284"/>
                    <a:pt x="508184" y="851558"/>
                  </a:cubicBezTo>
                  <a:cubicBezTo>
                    <a:pt x="508184" y="862831"/>
                    <a:pt x="499045" y="871970"/>
                    <a:pt x="487772" y="871970"/>
                  </a:cubicBezTo>
                  <a:cubicBezTo>
                    <a:pt x="476498" y="871970"/>
                    <a:pt x="467359" y="862831"/>
                    <a:pt x="467359" y="851558"/>
                  </a:cubicBezTo>
                  <a:cubicBezTo>
                    <a:pt x="467359" y="840284"/>
                    <a:pt x="476498" y="831145"/>
                    <a:pt x="487772" y="831145"/>
                  </a:cubicBezTo>
                  <a:close/>
                  <a:moveTo>
                    <a:pt x="438994" y="831145"/>
                  </a:moveTo>
                  <a:cubicBezTo>
                    <a:pt x="450268" y="831145"/>
                    <a:pt x="459407" y="840284"/>
                    <a:pt x="459407" y="851558"/>
                  </a:cubicBezTo>
                  <a:cubicBezTo>
                    <a:pt x="459407" y="862831"/>
                    <a:pt x="450268" y="871970"/>
                    <a:pt x="438994" y="871970"/>
                  </a:cubicBezTo>
                  <a:cubicBezTo>
                    <a:pt x="427721" y="871970"/>
                    <a:pt x="418582" y="862831"/>
                    <a:pt x="418582" y="851558"/>
                  </a:cubicBezTo>
                  <a:cubicBezTo>
                    <a:pt x="418582" y="840284"/>
                    <a:pt x="427721" y="831145"/>
                    <a:pt x="438994" y="831145"/>
                  </a:cubicBezTo>
                  <a:close/>
                  <a:moveTo>
                    <a:pt x="390217" y="831145"/>
                  </a:moveTo>
                  <a:cubicBezTo>
                    <a:pt x="401491" y="831145"/>
                    <a:pt x="410630" y="840284"/>
                    <a:pt x="410630" y="851558"/>
                  </a:cubicBezTo>
                  <a:cubicBezTo>
                    <a:pt x="410630" y="862831"/>
                    <a:pt x="401491" y="871970"/>
                    <a:pt x="390217" y="871970"/>
                  </a:cubicBezTo>
                  <a:cubicBezTo>
                    <a:pt x="378944" y="871970"/>
                    <a:pt x="369805" y="862831"/>
                    <a:pt x="369805" y="851558"/>
                  </a:cubicBezTo>
                  <a:cubicBezTo>
                    <a:pt x="369805" y="840284"/>
                    <a:pt x="378944" y="831145"/>
                    <a:pt x="390217" y="831145"/>
                  </a:cubicBezTo>
                  <a:close/>
                  <a:moveTo>
                    <a:pt x="341440" y="831145"/>
                  </a:moveTo>
                  <a:cubicBezTo>
                    <a:pt x="352714" y="831145"/>
                    <a:pt x="361853" y="840284"/>
                    <a:pt x="361853" y="851558"/>
                  </a:cubicBezTo>
                  <a:cubicBezTo>
                    <a:pt x="361853" y="862831"/>
                    <a:pt x="352714" y="871970"/>
                    <a:pt x="341440" y="871970"/>
                  </a:cubicBezTo>
                  <a:cubicBezTo>
                    <a:pt x="330166" y="871970"/>
                    <a:pt x="321028" y="862831"/>
                    <a:pt x="321028" y="851558"/>
                  </a:cubicBezTo>
                  <a:cubicBezTo>
                    <a:pt x="321028" y="840284"/>
                    <a:pt x="330166" y="831145"/>
                    <a:pt x="341440" y="831145"/>
                  </a:cubicBezTo>
                  <a:close/>
                  <a:moveTo>
                    <a:pt x="292663" y="831145"/>
                  </a:moveTo>
                  <a:cubicBezTo>
                    <a:pt x="303937" y="831145"/>
                    <a:pt x="313076" y="840284"/>
                    <a:pt x="313076" y="851558"/>
                  </a:cubicBezTo>
                  <a:cubicBezTo>
                    <a:pt x="313076" y="862831"/>
                    <a:pt x="303937" y="871970"/>
                    <a:pt x="292663" y="871970"/>
                  </a:cubicBezTo>
                  <a:cubicBezTo>
                    <a:pt x="281389" y="871970"/>
                    <a:pt x="272251" y="862831"/>
                    <a:pt x="272251" y="851558"/>
                  </a:cubicBezTo>
                  <a:cubicBezTo>
                    <a:pt x="272251" y="840284"/>
                    <a:pt x="281389" y="831145"/>
                    <a:pt x="292663" y="831145"/>
                  </a:cubicBezTo>
                  <a:close/>
                  <a:moveTo>
                    <a:pt x="243886" y="831145"/>
                  </a:moveTo>
                  <a:cubicBezTo>
                    <a:pt x="255160" y="831145"/>
                    <a:pt x="264299" y="840284"/>
                    <a:pt x="264299" y="851558"/>
                  </a:cubicBezTo>
                  <a:cubicBezTo>
                    <a:pt x="264299" y="862831"/>
                    <a:pt x="255160" y="871970"/>
                    <a:pt x="243886" y="871970"/>
                  </a:cubicBezTo>
                  <a:cubicBezTo>
                    <a:pt x="232612" y="871970"/>
                    <a:pt x="223473" y="862831"/>
                    <a:pt x="223473" y="851558"/>
                  </a:cubicBezTo>
                  <a:cubicBezTo>
                    <a:pt x="223473" y="840284"/>
                    <a:pt x="232612" y="831145"/>
                    <a:pt x="243886" y="831145"/>
                  </a:cubicBezTo>
                  <a:close/>
                  <a:moveTo>
                    <a:pt x="195109" y="831145"/>
                  </a:moveTo>
                  <a:cubicBezTo>
                    <a:pt x="206383" y="831145"/>
                    <a:pt x="215522" y="840284"/>
                    <a:pt x="215522" y="851558"/>
                  </a:cubicBezTo>
                  <a:cubicBezTo>
                    <a:pt x="215522" y="862831"/>
                    <a:pt x="206383" y="871970"/>
                    <a:pt x="195109" y="871970"/>
                  </a:cubicBezTo>
                  <a:cubicBezTo>
                    <a:pt x="183835" y="871970"/>
                    <a:pt x="174696" y="862831"/>
                    <a:pt x="174696" y="851558"/>
                  </a:cubicBezTo>
                  <a:cubicBezTo>
                    <a:pt x="174696" y="840284"/>
                    <a:pt x="183835" y="831145"/>
                    <a:pt x="195109" y="831145"/>
                  </a:cubicBezTo>
                  <a:close/>
                  <a:moveTo>
                    <a:pt x="146332" y="831145"/>
                  </a:moveTo>
                  <a:cubicBezTo>
                    <a:pt x="157606" y="831145"/>
                    <a:pt x="166745" y="840284"/>
                    <a:pt x="166745" y="851558"/>
                  </a:cubicBezTo>
                  <a:cubicBezTo>
                    <a:pt x="166745" y="862831"/>
                    <a:pt x="157606" y="871970"/>
                    <a:pt x="146332" y="871970"/>
                  </a:cubicBezTo>
                  <a:cubicBezTo>
                    <a:pt x="135058" y="871970"/>
                    <a:pt x="125919" y="862831"/>
                    <a:pt x="125919" y="851558"/>
                  </a:cubicBezTo>
                  <a:cubicBezTo>
                    <a:pt x="125919" y="840284"/>
                    <a:pt x="135058" y="831145"/>
                    <a:pt x="146332" y="831145"/>
                  </a:cubicBezTo>
                  <a:close/>
                  <a:moveTo>
                    <a:pt x="97555" y="831145"/>
                  </a:moveTo>
                  <a:cubicBezTo>
                    <a:pt x="108829" y="831145"/>
                    <a:pt x="117968" y="840284"/>
                    <a:pt x="117968" y="851558"/>
                  </a:cubicBezTo>
                  <a:cubicBezTo>
                    <a:pt x="117968" y="862831"/>
                    <a:pt x="108829" y="871970"/>
                    <a:pt x="97555" y="871970"/>
                  </a:cubicBezTo>
                  <a:cubicBezTo>
                    <a:pt x="86281" y="871970"/>
                    <a:pt x="77142" y="862831"/>
                    <a:pt x="77142" y="851558"/>
                  </a:cubicBezTo>
                  <a:cubicBezTo>
                    <a:pt x="77142" y="840284"/>
                    <a:pt x="86281" y="831145"/>
                    <a:pt x="97555" y="831145"/>
                  </a:cubicBezTo>
                  <a:close/>
                  <a:moveTo>
                    <a:pt x="48778" y="831145"/>
                  </a:moveTo>
                  <a:cubicBezTo>
                    <a:pt x="60052" y="831145"/>
                    <a:pt x="69191" y="840284"/>
                    <a:pt x="69191" y="851558"/>
                  </a:cubicBezTo>
                  <a:cubicBezTo>
                    <a:pt x="69191" y="862831"/>
                    <a:pt x="60052" y="871970"/>
                    <a:pt x="48778" y="871970"/>
                  </a:cubicBezTo>
                  <a:cubicBezTo>
                    <a:pt x="37504" y="871970"/>
                    <a:pt x="28365" y="862831"/>
                    <a:pt x="28365" y="851558"/>
                  </a:cubicBezTo>
                  <a:cubicBezTo>
                    <a:pt x="28365" y="840284"/>
                    <a:pt x="37504" y="831145"/>
                    <a:pt x="48778" y="831145"/>
                  </a:cubicBezTo>
                  <a:close/>
                  <a:moveTo>
                    <a:pt x="2" y="831145"/>
                  </a:moveTo>
                  <a:cubicBezTo>
                    <a:pt x="11275" y="831145"/>
                    <a:pt x="20414" y="840284"/>
                    <a:pt x="20414" y="851558"/>
                  </a:cubicBezTo>
                  <a:cubicBezTo>
                    <a:pt x="20414" y="862831"/>
                    <a:pt x="11275" y="871970"/>
                    <a:pt x="2" y="871970"/>
                  </a:cubicBezTo>
                  <a:lnTo>
                    <a:pt x="0" y="871969"/>
                  </a:lnTo>
                  <a:lnTo>
                    <a:pt x="0" y="831146"/>
                  </a:lnTo>
                  <a:close/>
                  <a:moveTo>
                    <a:pt x="634103" y="777059"/>
                  </a:moveTo>
                  <a:cubicBezTo>
                    <a:pt x="636921" y="777059"/>
                    <a:pt x="639606" y="777630"/>
                    <a:pt x="642049" y="778663"/>
                  </a:cubicBezTo>
                  <a:lnTo>
                    <a:pt x="645821" y="781206"/>
                  </a:lnTo>
                  <a:lnTo>
                    <a:pt x="643181" y="783605"/>
                  </a:lnTo>
                  <a:lnTo>
                    <a:pt x="616279" y="803722"/>
                  </a:lnTo>
                  <a:lnTo>
                    <a:pt x="613690" y="797471"/>
                  </a:lnTo>
                  <a:cubicBezTo>
                    <a:pt x="613690" y="786198"/>
                    <a:pt x="622829" y="777059"/>
                    <a:pt x="634103" y="777059"/>
                  </a:cubicBezTo>
                  <a:close/>
                  <a:moveTo>
                    <a:pt x="585326" y="777059"/>
                  </a:moveTo>
                  <a:cubicBezTo>
                    <a:pt x="596599" y="777059"/>
                    <a:pt x="605738" y="786198"/>
                    <a:pt x="605738" y="797471"/>
                  </a:cubicBezTo>
                  <a:cubicBezTo>
                    <a:pt x="605738" y="808745"/>
                    <a:pt x="596599" y="817884"/>
                    <a:pt x="585326" y="817884"/>
                  </a:cubicBezTo>
                  <a:cubicBezTo>
                    <a:pt x="574052" y="817884"/>
                    <a:pt x="564913" y="808745"/>
                    <a:pt x="564913" y="797471"/>
                  </a:cubicBezTo>
                  <a:cubicBezTo>
                    <a:pt x="564913" y="786198"/>
                    <a:pt x="574052" y="777059"/>
                    <a:pt x="585326" y="777059"/>
                  </a:cubicBezTo>
                  <a:close/>
                  <a:moveTo>
                    <a:pt x="536549" y="777059"/>
                  </a:moveTo>
                  <a:cubicBezTo>
                    <a:pt x="547822" y="777059"/>
                    <a:pt x="556961" y="786198"/>
                    <a:pt x="556961" y="797471"/>
                  </a:cubicBezTo>
                  <a:cubicBezTo>
                    <a:pt x="556961" y="808745"/>
                    <a:pt x="547822" y="817884"/>
                    <a:pt x="536549" y="817884"/>
                  </a:cubicBezTo>
                  <a:cubicBezTo>
                    <a:pt x="525275" y="817884"/>
                    <a:pt x="516136" y="808745"/>
                    <a:pt x="516136" y="797471"/>
                  </a:cubicBezTo>
                  <a:cubicBezTo>
                    <a:pt x="516136" y="786198"/>
                    <a:pt x="525275" y="777059"/>
                    <a:pt x="536549" y="777059"/>
                  </a:cubicBezTo>
                  <a:close/>
                  <a:moveTo>
                    <a:pt x="487772" y="777059"/>
                  </a:moveTo>
                  <a:cubicBezTo>
                    <a:pt x="499045" y="777059"/>
                    <a:pt x="508184" y="786198"/>
                    <a:pt x="508184" y="797471"/>
                  </a:cubicBezTo>
                  <a:cubicBezTo>
                    <a:pt x="508184" y="808745"/>
                    <a:pt x="499045" y="817884"/>
                    <a:pt x="487772" y="817884"/>
                  </a:cubicBezTo>
                  <a:cubicBezTo>
                    <a:pt x="476498" y="817884"/>
                    <a:pt x="467359" y="808745"/>
                    <a:pt x="467359" y="797471"/>
                  </a:cubicBezTo>
                  <a:cubicBezTo>
                    <a:pt x="467359" y="786198"/>
                    <a:pt x="476498" y="777059"/>
                    <a:pt x="487772" y="777059"/>
                  </a:cubicBezTo>
                  <a:close/>
                  <a:moveTo>
                    <a:pt x="438994" y="777059"/>
                  </a:moveTo>
                  <a:cubicBezTo>
                    <a:pt x="450268" y="777059"/>
                    <a:pt x="459407" y="786198"/>
                    <a:pt x="459407" y="797471"/>
                  </a:cubicBezTo>
                  <a:cubicBezTo>
                    <a:pt x="459407" y="808745"/>
                    <a:pt x="450268" y="817884"/>
                    <a:pt x="438994" y="817884"/>
                  </a:cubicBezTo>
                  <a:cubicBezTo>
                    <a:pt x="427721" y="817884"/>
                    <a:pt x="418582" y="808745"/>
                    <a:pt x="418582" y="797471"/>
                  </a:cubicBezTo>
                  <a:cubicBezTo>
                    <a:pt x="418582" y="786198"/>
                    <a:pt x="427721" y="777059"/>
                    <a:pt x="438994" y="777059"/>
                  </a:cubicBezTo>
                  <a:close/>
                  <a:moveTo>
                    <a:pt x="390217" y="777059"/>
                  </a:moveTo>
                  <a:cubicBezTo>
                    <a:pt x="401491" y="777059"/>
                    <a:pt x="410630" y="786198"/>
                    <a:pt x="410630" y="797471"/>
                  </a:cubicBezTo>
                  <a:cubicBezTo>
                    <a:pt x="410630" y="808745"/>
                    <a:pt x="401491" y="817884"/>
                    <a:pt x="390217" y="817884"/>
                  </a:cubicBezTo>
                  <a:cubicBezTo>
                    <a:pt x="378944" y="817884"/>
                    <a:pt x="369805" y="808745"/>
                    <a:pt x="369805" y="797471"/>
                  </a:cubicBezTo>
                  <a:cubicBezTo>
                    <a:pt x="369805" y="786198"/>
                    <a:pt x="378944" y="777059"/>
                    <a:pt x="390217" y="777059"/>
                  </a:cubicBezTo>
                  <a:close/>
                  <a:moveTo>
                    <a:pt x="341440" y="777059"/>
                  </a:moveTo>
                  <a:cubicBezTo>
                    <a:pt x="352714" y="777059"/>
                    <a:pt x="361853" y="786198"/>
                    <a:pt x="361853" y="797471"/>
                  </a:cubicBezTo>
                  <a:cubicBezTo>
                    <a:pt x="361853" y="808745"/>
                    <a:pt x="352714" y="817884"/>
                    <a:pt x="341440" y="817884"/>
                  </a:cubicBezTo>
                  <a:cubicBezTo>
                    <a:pt x="330166" y="817884"/>
                    <a:pt x="321028" y="808745"/>
                    <a:pt x="321028" y="797471"/>
                  </a:cubicBezTo>
                  <a:cubicBezTo>
                    <a:pt x="321028" y="786198"/>
                    <a:pt x="330166" y="777059"/>
                    <a:pt x="341440" y="777059"/>
                  </a:cubicBezTo>
                  <a:close/>
                  <a:moveTo>
                    <a:pt x="292663" y="777059"/>
                  </a:moveTo>
                  <a:cubicBezTo>
                    <a:pt x="303937" y="777059"/>
                    <a:pt x="313076" y="786198"/>
                    <a:pt x="313076" y="797471"/>
                  </a:cubicBezTo>
                  <a:cubicBezTo>
                    <a:pt x="313076" y="808745"/>
                    <a:pt x="303937" y="817884"/>
                    <a:pt x="292663" y="817884"/>
                  </a:cubicBezTo>
                  <a:cubicBezTo>
                    <a:pt x="281389" y="817884"/>
                    <a:pt x="272251" y="808745"/>
                    <a:pt x="272251" y="797471"/>
                  </a:cubicBezTo>
                  <a:cubicBezTo>
                    <a:pt x="272251" y="786198"/>
                    <a:pt x="281389" y="777059"/>
                    <a:pt x="292663" y="777059"/>
                  </a:cubicBezTo>
                  <a:close/>
                  <a:moveTo>
                    <a:pt x="243886" y="777059"/>
                  </a:moveTo>
                  <a:cubicBezTo>
                    <a:pt x="255160" y="777059"/>
                    <a:pt x="264299" y="786198"/>
                    <a:pt x="264299" y="797471"/>
                  </a:cubicBezTo>
                  <a:cubicBezTo>
                    <a:pt x="264299" y="808745"/>
                    <a:pt x="255160" y="817884"/>
                    <a:pt x="243886" y="817884"/>
                  </a:cubicBezTo>
                  <a:cubicBezTo>
                    <a:pt x="232612" y="817884"/>
                    <a:pt x="223473" y="808745"/>
                    <a:pt x="223473" y="797471"/>
                  </a:cubicBezTo>
                  <a:cubicBezTo>
                    <a:pt x="223473" y="786198"/>
                    <a:pt x="232612" y="777059"/>
                    <a:pt x="243886" y="777059"/>
                  </a:cubicBezTo>
                  <a:close/>
                  <a:moveTo>
                    <a:pt x="195109" y="777059"/>
                  </a:moveTo>
                  <a:cubicBezTo>
                    <a:pt x="206383" y="777059"/>
                    <a:pt x="215522" y="786198"/>
                    <a:pt x="215522" y="797471"/>
                  </a:cubicBezTo>
                  <a:cubicBezTo>
                    <a:pt x="215522" y="808745"/>
                    <a:pt x="206383" y="817884"/>
                    <a:pt x="195109" y="817884"/>
                  </a:cubicBezTo>
                  <a:cubicBezTo>
                    <a:pt x="183835" y="817884"/>
                    <a:pt x="174696" y="808745"/>
                    <a:pt x="174696" y="797471"/>
                  </a:cubicBezTo>
                  <a:cubicBezTo>
                    <a:pt x="174696" y="786198"/>
                    <a:pt x="183835" y="777059"/>
                    <a:pt x="195109" y="777059"/>
                  </a:cubicBezTo>
                  <a:close/>
                  <a:moveTo>
                    <a:pt x="146332" y="777059"/>
                  </a:moveTo>
                  <a:cubicBezTo>
                    <a:pt x="157606" y="777059"/>
                    <a:pt x="166745" y="786198"/>
                    <a:pt x="166745" y="797471"/>
                  </a:cubicBezTo>
                  <a:cubicBezTo>
                    <a:pt x="166745" y="808745"/>
                    <a:pt x="157606" y="817884"/>
                    <a:pt x="146332" y="817884"/>
                  </a:cubicBezTo>
                  <a:cubicBezTo>
                    <a:pt x="135058" y="817884"/>
                    <a:pt x="125919" y="808745"/>
                    <a:pt x="125919" y="797471"/>
                  </a:cubicBezTo>
                  <a:cubicBezTo>
                    <a:pt x="125919" y="786198"/>
                    <a:pt x="135058" y="777059"/>
                    <a:pt x="146332" y="777059"/>
                  </a:cubicBezTo>
                  <a:close/>
                  <a:moveTo>
                    <a:pt x="97555" y="777059"/>
                  </a:moveTo>
                  <a:cubicBezTo>
                    <a:pt x="108829" y="777059"/>
                    <a:pt x="117968" y="786198"/>
                    <a:pt x="117968" y="797471"/>
                  </a:cubicBezTo>
                  <a:cubicBezTo>
                    <a:pt x="117968" y="808745"/>
                    <a:pt x="108829" y="817884"/>
                    <a:pt x="97555" y="817884"/>
                  </a:cubicBezTo>
                  <a:cubicBezTo>
                    <a:pt x="86281" y="817884"/>
                    <a:pt x="77142" y="808745"/>
                    <a:pt x="77142" y="797471"/>
                  </a:cubicBezTo>
                  <a:cubicBezTo>
                    <a:pt x="77142" y="786198"/>
                    <a:pt x="86281" y="777059"/>
                    <a:pt x="97555" y="777059"/>
                  </a:cubicBezTo>
                  <a:close/>
                  <a:moveTo>
                    <a:pt x="48778" y="777059"/>
                  </a:moveTo>
                  <a:cubicBezTo>
                    <a:pt x="60052" y="777059"/>
                    <a:pt x="69191" y="786198"/>
                    <a:pt x="69191" y="797471"/>
                  </a:cubicBezTo>
                  <a:cubicBezTo>
                    <a:pt x="69191" y="808745"/>
                    <a:pt x="60052" y="817884"/>
                    <a:pt x="48778" y="817884"/>
                  </a:cubicBezTo>
                  <a:cubicBezTo>
                    <a:pt x="37504" y="817884"/>
                    <a:pt x="28365" y="808745"/>
                    <a:pt x="28365" y="797471"/>
                  </a:cubicBezTo>
                  <a:cubicBezTo>
                    <a:pt x="28365" y="786198"/>
                    <a:pt x="37504" y="777059"/>
                    <a:pt x="48778" y="777059"/>
                  </a:cubicBezTo>
                  <a:close/>
                  <a:moveTo>
                    <a:pt x="2" y="777059"/>
                  </a:moveTo>
                  <a:cubicBezTo>
                    <a:pt x="11275" y="777059"/>
                    <a:pt x="20414" y="786198"/>
                    <a:pt x="20414" y="797471"/>
                  </a:cubicBezTo>
                  <a:cubicBezTo>
                    <a:pt x="20414" y="808745"/>
                    <a:pt x="11275" y="817884"/>
                    <a:pt x="2" y="817884"/>
                  </a:cubicBezTo>
                  <a:lnTo>
                    <a:pt x="0" y="817883"/>
                  </a:lnTo>
                  <a:lnTo>
                    <a:pt x="0" y="777060"/>
                  </a:lnTo>
                  <a:close/>
                  <a:moveTo>
                    <a:pt x="682880" y="722972"/>
                  </a:moveTo>
                  <a:cubicBezTo>
                    <a:pt x="688517" y="722972"/>
                    <a:pt x="693620" y="725257"/>
                    <a:pt x="697314" y="728951"/>
                  </a:cubicBezTo>
                  <a:lnTo>
                    <a:pt x="698955" y="732914"/>
                  </a:lnTo>
                  <a:lnTo>
                    <a:pt x="670229" y="759022"/>
                  </a:lnTo>
                  <a:lnTo>
                    <a:pt x="668446" y="757819"/>
                  </a:lnTo>
                  <a:cubicBezTo>
                    <a:pt x="664752" y="754125"/>
                    <a:pt x="662467" y="749022"/>
                    <a:pt x="662467" y="743385"/>
                  </a:cubicBezTo>
                  <a:cubicBezTo>
                    <a:pt x="662467" y="732111"/>
                    <a:pt x="671606" y="722972"/>
                    <a:pt x="682880" y="722972"/>
                  </a:cubicBezTo>
                  <a:close/>
                  <a:moveTo>
                    <a:pt x="634103" y="722972"/>
                  </a:moveTo>
                  <a:cubicBezTo>
                    <a:pt x="645377" y="722972"/>
                    <a:pt x="654516" y="732111"/>
                    <a:pt x="654516" y="743385"/>
                  </a:cubicBezTo>
                  <a:cubicBezTo>
                    <a:pt x="654516" y="754659"/>
                    <a:pt x="645377" y="763798"/>
                    <a:pt x="634103" y="763798"/>
                  </a:cubicBezTo>
                  <a:cubicBezTo>
                    <a:pt x="622829" y="763798"/>
                    <a:pt x="613690" y="754659"/>
                    <a:pt x="613690" y="743385"/>
                  </a:cubicBezTo>
                  <a:cubicBezTo>
                    <a:pt x="613690" y="732111"/>
                    <a:pt x="622829" y="722972"/>
                    <a:pt x="634103" y="722972"/>
                  </a:cubicBezTo>
                  <a:close/>
                  <a:moveTo>
                    <a:pt x="585326" y="722972"/>
                  </a:moveTo>
                  <a:cubicBezTo>
                    <a:pt x="596599" y="722972"/>
                    <a:pt x="605738" y="732111"/>
                    <a:pt x="605738" y="743385"/>
                  </a:cubicBezTo>
                  <a:cubicBezTo>
                    <a:pt x="605738" y="754659"/>
                    <a:pt x="596599" y="763798"/>
                    <a:pt x="585326" y="763798"/>
                  </a:cubicBezTo>
                  <a:cubicBezTo>
                    <a:pt x="574052" y="763798"/>
                    <a:pt x="564913" y="754659"/>
                    <a:pt x="564913" y="743385"/>
                  </a:cubicBezTo>
                  <a:cubicBezTo>
                    <a:pt x="564913" y="732111"/>
                    <a:pt x="574052" y="722972"/>
                    <a:pt x="585326" y="722972"/>
                  </a:cubicBezTo>
                  <a:close/>
                  <a:moveTo>
                    <a:pt x="536549" y="722972"/>
                  </a:moveTo>
                  <a:cubicBezTo>
                    <a:pt x="547822" y="722972"/>
                    <a:pt x="556961" y="732111"/>
                    <a:pt x="556961" y="743385"/>
                  </a:cubicBezTo>
                  <a:cubicBezTo>
                    <a:pt x="556961" y="754659"/>
                    <a:pt x="547822" y="763798"/>
                    <a:pt x="536549" y="763798"/>
                  </a:cubicBezTo>
                  <a:cubicBezTo>
                    <a:pt x="525275" y="763798"/>
                    <a:pt x="516136" y="754659"/>
                    <a:pt x="516136" y="743385"/>
                  </a:cubicBezTo>
                  <a:cubicBezTo>
                    <a:pt x="516136" y="732111"/>
                    <a:pt x="525275" y="722972"/>
                    <a:pt x="536549" y="722972"/>
                  </a:cubicBezTo>
                  <a:close/>
                  <a:moveTo>
                    <a:pt x="487772" y="722972"/>
                  </a:moveTo>
                  <a:cubicBezTo>
                    <a:pt x="499045" y="722972"/>
                    <a:pt x="508184" y="732111"/>
                    <a:pt x="508184" y="743385"/>
                  </a:cubicBezTo>
                  <a:cubicBezTo>
                    <a:pt x="508184" y="754659"/>
                    <a:pt x="499045" y="763798"/>
                    <a:pt x="487772" y="763798"/>
                  </a:cubicBezTo>
                  <a:cubicBezTo>
                    <a:pt x="476498" y="763798"/>
                    <a:pt x="467359" y="754659"/>
                    <a:pt x="467359" y="743385"/>
                  </a:cubicBezTo>
                  <a:cubicBezTo>
                    <a:pt x="467359" y="732111"/>
                    <a:pt x="476498" y="722972"/>
                    <a:pt x="487772" y="722972"/>
                  </a:cubicBezTo>
                  <a:close/>
                  <a:moveTo>
                    <a:pt x="438994" y="722972"/>
                  </a:moveTo>
                  <a:cubicBezTo>
                    <a:pt x="450268" y="722972"/>
                    <a:pt x="459407" y="732111"/>
                    <a:pt x="459407" y="743385"/>
                  </a:cubicBezTo>
                  <a:cubicBezTo>
                    <a:pt x="459407" y="754659"/>
                    <a:pt x="450268" y="763798"/>
                    <a:pt x="438994" y="763798"/>
                  </a:cubicBezTo>
                  <a:cubicBezTo>
                    <a:pt x="427721" y="763798"/>
                    <a:pt x="418582" y="754659"/>
                    <a:pt x="418582" y="743385"/>
                  </a:cubicBezTo>
                  <a:cubicBezTo>
                    <a:pt x="418582" y="732111"/>
                    <a:pt x="427721" y="722972"/>
                    <a:pt x="438994" y="722972"/>
                  </a:cubicBezTo>
                  <a:close/>
                  <a:moveTo>
                    <a:pt x="390217" y="722972"/>
                  </a:moveTo>
                  <a:cubicBezTo>
                    <a:pt x="401491" y="722972"/>
                    <a:pt x="410630" y="732111"/>
                    <a:pt x="410630" y="743385"/>
                  </a:cubicBezTo>
                  <a:cubicBezTo>
                    <a:pt x="410630" y="754659"/>
                    <a:pt x="401491" y="763798"/>
                    <a:pt x="390217" y="763798"/>
                  </a:cubicBezTo>
                  <a:cubicBezTo>
                    <a:pt x="378944" y="763798"/>
                    <a:pt x="369805" y="754659"/>
                    <a:pt x="369805" y="743385"/>
                  </a:cubicBezTo>
                  <a:cubicBezTo>
                    <a:pt x="369805" y="732111"/>
                    <a:pt x="378944" y="722972"/>
                    <a:pt x="390217" y="722972"/>
                  </a:cubicBezTo>
                  <a:close/>
                  <a:moveTo>
                    <a:pt x="341440" y="722972"/>
                  </a:moveTo>
                  <a:cubicBezTo>
                    <a:pt x="352714" y="722972"/>
                    <a:pt x="361853" y="732111"/>
                    <a:pt x="361853" y="743385"/>
                  </a:cubicBezTo>
                  <a:cubicBezTo>
                    <a:pt x="361853" y="754659"/>
                    <a:pt x="352714" y="763798"/>
                    <a:pt x="341440" y="763798"/>
                  </a:cubicBezTo>
                  <a:cubicBezTo>
                    <a:pt x="330166" y="763798"/>
                    <a:pt x="321028" y="754659"/>
                    <a:pt x="321028" y="743385"/>
                  </a:cubicBezTo>
                  <a:cubicBezTo>
                    <a:pt x="321028" y="732111"/>
                    <a:pt x="330166" y="722972"/>
                    <a:pt x="341440" y="722972"/>
                  </a:cubicBezTo>
                  <a:close/>
                  <a:moveTo>
                    <a:pt x="292663" y="722972"/>
                  </a:moveTo>
                  <a:cubicBezTo>
                    <a:pt x="303937" y="722972"/>
                    <a:pt x="313076" y="732111"/>
                    <a:pt x="313076" y="743385"/>
                  </a:cubicBezTo>
                  <a:cubicBezTo>
                    <a:pt x="313076" y="754659"/>
                    <a:pt x="303937" y="763798"/>
                    <a:pt x="292663" y="763798"/>
                  </a:cubicBezTo>
                  <a:cubicBezTo>
                    <a:pt x="281389" y="763798"/>
                    <a:pt x="272251" y="754659"/>
                    <a:pt x="272251" y="743385"/>
                  </a:cubicBezTo>
                  <a:cubicBezTo>
                    <a:pt x="272251" y="732111"/>
                    <a:pt x="281389" y="722972"/>
                    <a:pt x="292663" y="722972"/>
                  </a:cubicBezTo>
                  <a:close/>
                  <a:moveTo>
                    <a:pt x="243886" y="722972"/>
                  </a:moveTo>
                  <a:cubicBezTo>
                    <a:pt x="255160" y="722972"/>
                    <a:pt x="264299" y="732111"/>
                    <a:pt x="264299" y="743385"/>
                  </a:cubicBezTo>
                  <a:cubicBezTo>
                    <a:pt x="264299" y="754659"/>
                    <a:pt x="255160" y="763798"/>
                    <a:pt x="243886" y="763798"/>
                  </a:cubicBezTo>
                  <a:cubicBezTo>
                    <a:pt x="232612" y="763798"/>
                    <a:pt x="223473" y="754659"/>
                    <a:pt x="223473" y="743385"/>
                  </a:cubicBezTo>
                  <a:cubicBezTo>
                    <a:pt x="223473" y="732111"/>
                    <a:pt x="232612" y="722972"/>
                    <a:pt x="243886" y="722972"/>
                  </a:cubicBezTo>
                  <a:close/>
                  <a:moveTo>
                    <a:pt x="195109" y="722972"/>
                  </a:moveTo>
                  <a:cubicBezTo>
                    <a:pt x="206383" y="722972"/>
                    <a:pt x="215522" y="732111"/>
                    <a:pt x="215522" y="743385"/>
                  </a:cubicBezTo>
                  <a:cubicBezTo>
                    <a:pt x="215522" y="754659"/>
                    <a:pt x="206383" y="763798"/>
                    <a:pt x="195109" y="763798"/>
                  </a:cubicBezTo>
                  <a:cubicBezTo>
                    <a:pt x="183835" y="763798"/>
                    <a:pt x="174696" y="754659"/>
                    <a:pt x="174696" y="743385"/>
                  </a:cubicBezTo>
                  <a:cubicBezTo>
                    <a:pt x="174696" y="732111"/>
                    <a:pt x="183835" y="722972"/>
                    <a:pt x="195109" y="722972"/>
                  </a:cubicBezTo>
                  <a:close/>
                  <a:moveTo>
                    <a:pt x="146332" y="722972"/>
                  </a:moveTo>
                  <a:cubicBezTo>
                    <a:pt x="157606" y="722972"/>
                    <a:pt x="166745" y="732111"/>
                    <a:pt x="166745" y="743385"/>
                  </a:cubicBezTo>
                  <a:cubicBezTo>
                    <a:pt x="166745" y="754659"/>
                    <a:pt x="157606" y="763798"/>
                    <a:pt x="146332" y="763798"/>
                  </a:cubicBezTo>
                  <a:cubicBezTo>
                    <a:pt x="135058" y="763798"/>
                    <a:pt x="125919" y="754659"/>
                    <a:pt x="125919" y="743385"/>
                  </a:cubicBezTo>
                  <a:cubicBezTo>
                    <a:pt x="125919" y="732111"/>
                    <a:pt x="135058" y="722972"/>
                    <a:pt x="146332" y="722972"/>
                  </a:cubicBezTo>
                  <a:close/>
                  <a:moveTo>
                    <a:pt x="97555" y="722972"/>
                  </a:moveTo>
                  <a:cubicBezTo>
                    <a:pt x="108829" y="722972"/>
                    <a:pt x="117968" y="732111"/>
                    <a:pt x="117968" y="743385"/>
                  </a:cubicBezTo>
                  <a:cubicBezTo>
                    <a:pt x="117968" y="754659"/>
                    <a:pt x="108829" y="763798"/>
                    <a:pt x="97555" y="763798"/>
                  </a:cubicBezTo>
                  <a:cubicBezTo>
                    <a:pt x="86281" y="763798"/>
                    <a:pt x="77142" y="754659"/>
                    <a:pt x="77142" y="743385"/>
                  </a:cubicBezTo>
                  <a:cubicBezTo>
                    <a:pt x="77142" y="732111"/>
                    <a:pt x="86281" y="722972"/>
                    <a:pt x="97555" y="722972"/>
                  </a:cubicBezTo>
                  <a:close/>
                  <a:moveTo>
                    <a:pt x="48778" y="722972"/>
                  </a:moveTo>
                  <a:cubicBezTo>
                    <a:pt x="60052" y="722972"/>
                    <a:pt x="69191" y="732111"/>
                    <a:pt x="69191" y="743385"/>
                  </a:cubicBezTo>
                  <a:cubicBezTo>
                    <a:pt x="69191" y="754659"/>
                    <a:pt x="60052" y="763798"/>
                    <a:pt x="48778" y="763798"/>
                  </a:cubicBezTo>
                  <a:cubicBezTo>
                    <a:pt x="37504" y="763798"/>
                    <a:pt x="28365" y="754659"/>
                    <a:pt x="28365" y="743385"/>
                  </a:cubicBezTo>
                  <a:cubicBezTo>
                    <a:pt x="28365" y="732111"/>
                    <a:pt x="37504" y="722972"/>
                    <a:pt x="48778" y="722972"/>
                  </a:cubicBezTo>
                  <a:close/>
                  <a:moveTo>
                    <a:pt x="2" y="722972"/>
                  </a:moveTo>
                  <a:cubicBezTo>
                    <a:pt x="11275" y="722972"/>
                    <a:pt x="20414" y="732111"/>
                    <a:pt x="20414" y="743385"/>
                  </a:cubicBezTo>
                  <a:cubicBezTo>
                    <a:pt x="20414" y="754659"/>
                    <a:pt x="11275" y="763798"/>
                    <a:pt x="2" y="763798"/>
                  </a:cubicBezTo>
                  <a:lnTo>
                    <a:pt x="0" y="763797"/>
                  </a:lnTo>
                  <a:lnTo>
                    <a:pt x="0" y="722973"/>
                  </a:lnTo>
                  <a:close/>
                  <a:moveTo>
                    <a:pt x="731657" y="668886"/>
                  </a:moveTo>
                  <a:cubicBezTo>
                    <a:pt x="737294" y="668886"/>
                    <a:pt x="742397" y="671171"/>
                    <a:pt x="746091" y="674865"/>
                  </a:cubicBezTo>
                  <a:lnTo>
                    <a:pt x="748725" y="681223"/>
                  </a:lnTo>
                  <a:lnTo>
                    <a:pt x="724200" y="708206"/>
                  </a:lnTo>
                  <a:lnTo>
                    <a:pt x="723711" y="708108"/>
                  </a:lnTo>
                  <a:cubicBezTo>
                    <a:pt x="716385" y="705009"/>
                    <a:pt x="711244" y="697754"/>
                    <a:pt x="711244" y="689299"/>
                  </a:cubicBezTo>
                  <a:cubicBezTo>
                    <a:pt x="711244" y="678025"/>
                    <a:pt x="720383" y="668886"/>
                    <a:pt x="731657" y="668886"/>
                  </a:cubicBezTo>
                  <a:close/>
                  <a:moveTo>
                    <a:pt x="682880" y="668886"/>
                  </a:moveTo>
                  <a:cubicBezTo>
                    <a:pt x="694153" y="668886"/>
                    <a:pt x="703293" y="678025"/>
                    <a:pt x="703293" y="689299"/>
                  </a:cubicBezTo>
                  <a:cubicBezTo>
                    <a:pt x="703293" y="700573"/>
                    <a:pt x="694153" y="709712"/>
                    <a:pt x="682880" y="709712"/>
                  </a:cubicBezTo>
                  <a:cubicBezTo>
                    <a:pt x="671606" y="709712"/>
                    <a:pt x="662467" y="700573"/>
                    <a:pt x="662467" y="689299"/>
                  </a:cubicBezTo>
                  <a:cubicBezTo>
                    <a:pt x="662467" y="678025"/>
                    <a:pt x="671606" y="668886"/>
                    <a:pt x="682880" y="668886"/>
                  </a:cubicBezTo>
                  <a:close/>
                  <a:moveTo>
                    <a:pt x="634103" y="668886"/>
                  </a:moveTo>
                  <a:cubicBezTo>
                    <a:pt x="645377" y="668886"/>
                    <a:pt x="654516" y="678025"/>
                    <a:pt x="654516" y="689299"/>
                  </a:cubicBezTo>
                  <a:cubicBezTo>
                    <a:pt x="654516" y="700573"/>
                    <a:pt x="645377" y="709712"/>
                    <a:pt x="634103" y="709712"/>
                  </a:cubicBezTo>
                  <a:cubicBezTo>
                    <a:pt x="622829" y="709712"/>
                    <a:pt x="613690" y="700573"/>
                    <a:pt x="613690" y="689299"/>
                  </a:cubicBezTo>
                  <a:cubicBezTo>
                    <a:pt x="613690" y="678025"/>
                    <a:pt x="622829" y="668886"/>
                    <a:pt x="634103" y="668886"/>
                  </a:cubicBezTo>
                  <a:close/>
                  <a:moveTo>
                    <a:pt x="585326" y="668886"/>
                  </a:moveTo>
                  <a:cubicBezTo>
                    <a:pt x="596599" y="668886"/>
                    <a:pt x="605738" y="678025"/>
                    <a:pt x="605738" y="689299"/>
                  </a:cubicBezTo>
                  <a:cubicBezTo>
                    <a:pt x="605738" y="700573"/>
                    <a:pt x="596599" y="709712"/>
                    <a:pt x="585326" y="709712"/>
                  </a:cubicBezTo>
                  <a:cubicBezTo>
                    <a:pt x="574052" y="709712"/>
                    <a:pt x="564913" y="700573"/>
                    <a:pt x="564913" y="689299"/>
                  </a:cubicBezTo>
                  <a:cubicBezTo>
                    <a:pt x="564913" y="678025"/>
                    <a:pt x="574052" y="668886"/>
                    <a:pt x="585326" y="668886"/>
                  </a:cubicBezTo>
                  <a:close/>
                  <a:moveTo>
                    <a:pt x="536549" y="668886"/>
                  </a:moveTo>
                  <a:cubicBezTo>
                    <a:pt x="547822" y="668886"/>
                    <a:pt x="556961" y="678025"/>
                    <a:pt x="556961" y="689299"/>
                  </a:cubicBezTo>
                  <a:cubicBezTo>
                    <a:pt x="556961" y="700573"/>
                    <a:pt x="547822" y="709712"/>
                    <a:pt x="536549" y="709712"/>
                  </a:cubicBezTo>
                  <a:cubicBezTo>
                    <a:pt x="525275" y="709712"/>
                    <a:pt x="516136" y="700573"/>
                    <a:pt x="516136" y="689299"/>
                  </a:cubicBezTo>
                  <a:cubicBezTo>
                    <a:pt x="516136" y="678025"/>
                    <a:pt x="525275" y="668886"/>
                    <a:pt x="536549" y="668886"/>
                  </a:cubicBezTo>
                  <a:close/>
                  <a:moveTo>
                    <a:pt x="487772" y="668886"/>
                  </a:moveTo>
                  <a:cubicBezTo>
                    <a:pt x="499045" y="668886"/>
                    <a:pt x="508184" y="678025"/>
                    <a:pt x="508184" y="689299"/>
                  </a:cubicBezTo>
                  <a:cubicBezTo>
                    <a:pt x="508184" y="700573"/>
                    <a:pt x="499045" y="709712"/>
                    <a:pt x="487772" y="709712"/>
                  </a:cubicBezTo>
                  <a:cubicBezTo>
                    <a:pt x="476498" y="709712"/>
                    <a:pt x="467359" y="700573"/>
                    <a:pt x="467359" y="689299"/>
                  </a:cubicBezTo>
                  <a:cubicBezTo>
                    <a:pt x="467359" y="678025"/>
                    <a:pt x="476498" y="668886"/>
                    <a:pt x="487772" y="668886"/>
                  </a:cubicBezTo>
                  <a:close/>
                  <a:moveTo>
                    <a:pt x="438994" y="668886"/>
                  </a:moveTo>
                  <a:cubicBezTo>
                    <a:pt x="450268" y="668886"/>
                    <a:pt x="459407" y="678025"/>
                    <a:pt x="459407" y="689299"/>
                  </a:cubicBezTo>
                  <a:cubicBezTo>
                    <a:pt x="459407" y="700573"/>
                    <a:pt x="450268" y="709712"/>
                    <a:pt x="438994" y="709712"/>
                  </a:cubicBezTo>
                  <a:cubicBezTo>
                    <a:pt x="427721" y="709712"/>
                    <a:pt x="418582" y="700573"/>
                    <a:pt x="418582" y="689299"/>
                  </a:cubicBezTo>
                  <a:cubicBezTo>
                    <a:pt x="418582" y="678025"/>
                    <a:pt x="427721" y="668886"/>
                    <a:pt x="438994" y="668886"/>
                  </a:cubicBezTo>
                  <a:close/>
                  <a:moveTo>
                    <a:pt x="390217" y="668886"/>
                  </a:moveTo>
                  <a:cubicBezTo>
                    <a:pt x="401491" y="668886"/>
                    <a:pt x="410630" y="678025"/>
                    <a:pt x="410630" y="689299"/>
                  </a:cubicBezTo>
                  <a:cubicBezTo>
                    <a:pt x="410630" y="700573"/>
                    <a:pt x="401491" y="709712"/>
                    <a:pt x="390217" y="709712"/>
                  </a:cubicBezTo>
                  <a:cubicBezTo>
                    <a:pt x="378944" y="709712"/>
                    <a:pt x="369805" y="700573"/>
                    <a:pt x="369805" y="689299"/>
                  </a:cubicBezTo>
                  <a:cubicBezTo>
                    <a:pt x="369805" y="678025"/>
                    <a:pt x="378944" y="668886"/>
                    <a:pt x="390217" y="668886"/>
                  </a:cubicBezTo>
                  <a:close/>
                  <a:moveTo>
                    <a:pt x="341440" y="668886"/>
                  </a:moveTo>
                  <a:cubicBezTo>
                    <a:pt x="352714" y="668886"/>
                    <a:pt x="361853" y="678025"/>
                    <a:pt x="361853" y="689299"/>
                  </a:cubicBezTo>
                  <a:cubicBezTo>
                    <a:pt x="361853" y="700573"/>
                    <a:pt x="352714" y="709712"/>
                    <a:pt x="341440" y="709712"/>
                  </a:cubicBezTo>
                  <a:cubicBezTo>
                    <a:pt x="330166" y="709712"/>
                    <a:pt x="321028" y="700573"/>
                    <a:pt x="321028" y="689299"/>
                  </a:cubicBezTo>
                  <a:cubicBezTo>
                    <a:pt x="321028" y="678025"/>
                    <a:pt x="330166" y="668886"/>
                    <a:pt x="341440" y="668886"/>
                  </a:cubicBezTo>
                  <a:close/>
                  <a:moveTo>
                    <a:pt x="292663" y="668886"/>
                  </a:moveTo>
                  <a:cubicBezTo>
                    <a:pt x="303937" y="668886"/>
                    <a:pt x="313076" y="678025"/>
                    <a:pt x="313076" y="689299"/>
                  </a:cubicBezTo>
                  <a:cubicBezTo>
                    <a:pt x="313076" y="700573"/>
                    <a:pt x="303937" y="709712"/>
                    <a:pt x="292663" y="709712"/>
                  </a:cubicBezTo>
                  <a:cubicBezTo>
                    <a:pt x="281389" y="709712"/>
                    <a:pt x="272251" y="700573"/>
                    <a:pt x="272251" y="689299"/>
                  </a:cubicBezTo>
                  <a:cubicBezTo>
                    <a:pt x="272251" y="678025"/>
                    <a:pt x="281389" y="668886"/>
                    <a:pt x="292663" y="668886"/>
                  </a:cubicBezTo>
                  <a:close/>
                  <a:moveTo>
                    <a:pt x="243886" y="668886"/>
                  </a:moveTo>
                  <a:cubicBezTo>
                    <a:pt x="255160" y="668886"/>
                    <a:pt x="264299" y="678025"/>
                    <a:pt x="264299" y="689299"/>
                  </a:cubicBezTo>
                  <a:cubicBezTo>
                    <a:pt x="264299" y="700573"/>
                    <a:pt x="255160" y="709712"/>
                    <a:pt x="243886" y="709712"/>
                  </a:cubicBezTo>
                  <a:cubicBezTo>
                    <a:pt x="232612" y="709712"/>
                    <a:pt x="223473" y="700573"/>
                    <a:pt x="223473" y="689299"/>
                  </a:cubicBezTo>
                  <a:cubicBezTo>
                    <a:pt x="223473" y="678025"/>
                    <a:pt x="232612" y="668886"/>
                    <a:pt x="243886" y="668886"/>
                  </a:cubicBezTo>
                  <a:close/>
                  <a:moveTo>
                    <a:pt x="195109" y="668886"/>
                  </a:moveTo>
                  <a:cubicBezTo>
                    <a:pt x="206383" y="668886"/>
                    <a:pt x="215522" y="678025"/>
                    <a:pt x="215522" y="689299"/>
                  </a:cubicBezTo>
                  <a:cubicBezTo>
                    <a:pt x="215522" y="700573"/>
                    <a:pt x="206383" y="709712"/>
                    <a:pt x="195109" y="709712"/>
                  </a:cubicBezTo>
                  <a:cubicBezTo>
                    <a:pt x="183835" y="709712"/>
                    <a:pt x="174696" y="700573"/>
                    <a:pt x="174696" y="689299"/>
                  </a:cubicBezTo>
                  <a:cubicBezTo>
                    <a:pt x="174696" y="678025"/>
                    <a:pt x="183835" y="668886"/>
                    <a:pt x="195109" y="668886"/>
                  </a:cubicBezTo>
                  <a:close/>
                  <a:moveTo>
                    <a:pt x="146332" y="668886"/>
                  </a:moveTo>
                  <a:cubicBezTo>
                    <a:pt x="157606" y="668886"/>
                    <a:pt x="166745" y="678025"/>
                    <a:pt x="166745" y="689299"/>
                  </a:cubicBezTo>
                  <a:cubicBezTo>
                    <a:pt x="166745" y="700573"/>
                    <a:pt x="157606" y="709712"/>
                    <a:pt x="146332" y="709712"/>
                  </a:cubicBezTo>
                  <a:cubicBezTo>
                    <a:pt x="135058" y="709712"/>
                    <a:pt x="125919" y="700573"/>
                    <a:pt x="125919" y="689299"/>
                  </a:cubicBezTo>
                  <a:cubicBezTo>
                    <a:pt x="125919" y="678025"/>
                    <a:pt x="135058" y="668886"/>
                    <a:pt x="146332" y="668886"/>
                  </a:cubicBezTo>
                  <a:close/>
                  <a:moveTo>
                    <a:pt x="97555" y="668886"/>
                  </a:moveTo>
                  <a:cubicBezTo>
                    <a:pt x="108829" y="668886"/>
                    <a:pt x="117968" y="678025"/>
                    <a:pt x="117968" y="689299"/>
                  </a:cubicBezTo>
                  <a:cubicBezTo>
                    <a:pt x="117968" y="700573"/>
                    <a:pt x="108829" y="709712"/>
                    <a:pt x="97555" y="709712"/>
                  </a:cubicBezTo>
                  <a:cubicBezTo>
                    <a:pt x="86281" y="709712"/>
                    <a:pt x="77142" y="700573"/>
                    <a:pt x="77142" y="689299"/>
                  </a:cubicBezTo>
                  <a:cubicBezTo>
                    <a:pt x="77142" y="678025"/>
                    <a:pt x="86281" y="668886"/>
                    <a:pt x="97555" y="668886"/>
                  </a:cubicBezTo>
                  <a:close/>
                  <a:moveTo>
                    <a:pt x="48778" y="668886"/>
                  </a:moveTo>
                  <a:cubicBezTo>
                    <a:pt x="60052" y="668886"/>
                    <a:pt x="69191" y="678025"/>
                    <a:pt x="69191" y="689299"/>
                  </a:cubicBezTo>
                  <a:cubicBezTo>
                    <a:pt x="69191" y="700573"/>
                    <a:pt x="60052" y="709712"/>
                    <a:pt x="48778" y="709712"/>
                  </a:cubicBezTo>
                  <a:cubicBezTo>
                    <a:pt x="37504" y="709712"/>
                    <a:pt x="28365" y="700573"/>
                    <a:pt x="28365" y="689299"/>
                  </a:cubicBezTo>
                  <a:cubicBezTo>
                    <a:pt x="28365" y="678025"/>
                    <a:pt x="37504" y="668886"/>
                    <a:pt x="48778" y="668886"/>
                  </a:cubicBezTo>
                  <a:close/>
                  <a:moveTo>
                    <a:pt x="2" y="668886"/>
                  </a:moveTo>
                  <a:cubicBezTo>
                    <a:pt x="11275" y="668886"/>
                    <a:pt x="20414" y="678025"/>
                    <a:pt x="20414" y="689299"/>
                  </a:cubicBezTo>
                  <a:cubicBezTo>
                    <a:pt x="20414" y="700573"/>
                    <a:pt x="11275" y="709712"/>
                    <a:pt x="2" y="709712"/>
                  </a:cubicBezTo>
                  <a:lnTo>
                    <a:pt x="0" y="709711"/>
                  </a:lnTo>
                  <a:lnTo>
                    <a:pt x="0" y="668887"/>
                  </a:lnTo>
                  <a:close/>
                  <a:moveTo>
                    <a:pt x="780434" y="614800"/>
                  </a:moveTo>
                  <a:cubicBezTo>
                    <a:pt x="786071" y="614800"/>
                    <a:pt x="791174" y="617085"/>
                    <a:pt x="794868" y="620779"/>
                  </a:cubicBezTo>
                  <a:lnTo>
                    <a:pt x="796523" y="624774"/>
                  </a:lnTo>
                  <a:lnTo>
                    <a:pt x="780248" y="646539"/>
                  </a:lnTo>
                  <a:lnTo>
                    <a:pt x="773298" y="654185"/>
                  </a:lnTo>
                  <a:lnTo>
                    <a:pt x="772488" y="654021"/>
                  </a:lnTo>
                  <a:cubicBezTo>
                    <a:pt x="765162" y="650923"/>
                    <a:pt x="760021" y="643668"/>
                    <a:pt x="760021" y="635213"/>
                  </a:cubicBezTo>
                  <a:cubicBezTo>
                    <a:pt x="760021" y="623939"/>
                    <a:pt x="769160" y="614800"/>
                    <a:pt x="780434" y="614800"/>
                  </a:cubicBezTo>
                  <a:close/>
                  <a:moveTo>
                    <a:pt x="731657" y="614800"/>
                  </a:moveTo>
                  <a:cubicBezTo>
                    <a:pt x="742931" y="614800"/>
                    <a:pt x="752070" y="623939"/>
                    <a:pt x="752070" y="635213"/>
                  </a:cubicBezTo>
                  <a:cubicBezTo>
                    <a:pt x="752070" y="646487"/>
                    <a:pt x="742931" y="655626"/>
                    <a:pt x="731657" y="655626"/>
                  </a:cubicBezTo>
                  <a:cubicBezTo>
                    <a:pt x="720383" y="655626"/>
                    <a:pt x="711244" y="646487"/>
                    <a:pt x="711244" y="635213"/>
                  </a:cubicBezTo>
                  <a:cubicBezTo>
                    <a:pt x="711244" y="623939"/>
                    <a:pt x="720383" y="614800"/>
                    <a:pt x="731657" y="614800"/>
                  </a:cubicBezTo>
                  <a:close/>
                  <a:moveTo>
                    <a:pt x="682880" y="614800"/>
                  </a:moveTo>
                  <a:cubicBezTo>
                    <a:pt x="694153" y="614800"/>
                    <a:pt x="703293" y="623939"/>
                    <a:pt x="703293" y="635213"/>
                  </a:cubicBezTo>
                  <a:cubicBezTo>
                    <a:pt x="703293" y="646487"/>
                    <a:pt x="694153" y="655626"/>
                    <a:pt x="682880" y="655626"/>
                  </a:cubicBezTo>
                  <a:cubicBezTo>
                    <a:pt x="671606" y="655626"/>
                    <a:pt x="662467" y="646487"/>
                    <a:pt x="662467" y="635213"/>
                  </a:cubicBezTo>
                  <a:cubicBezTo>
                    <a:pt x="662467" y="623939"/>
                    <a:pt x="671606" y="614800"/>
                    <a:pt x="682880" y="614800"/>
                  </a:cubicBezTo>
                  <a:close/>
                  <a:moveTo>
                    <a:pt x="634103" y="614800"/>
                  </a:moveTo>
                  <a:cubicBezTo>
                    <a:pt x="645377" y="614800"/>
                    <a:pt x="654516" y="623939"/>
                    <a:pt x="654516" y="635213"/>
                  </a:cubicBezTo>
                  <a:cubicBezTo>
                    <a:pt x="654516" y="646487"/>
                    <a:pt x="645377" y="655626"/>
                    <a:pt x="634103" y="655626"/>
                  </a:cubicBezTo>
                  <a:cubicBezTo>
                    <a:pt x="622829" y="655626"/>
                    <a:pt x="613690" y="646487"/>
                    <a:pt x="613690" y="635213"/>
                  </a:cubicBezTo>
                  <a:cubicBezTo>
                    <a:pt x="613690" y="623939"/>
                    <a:pt x="622829" y="614800"/>
                    <a:pt x="634103" y="614800"/>
                  </a:cubicBezTo>
                  <a:close/>
                  <a:moveTo>
                    <a:pt x="585326" y="614800"/>
                  </a:moveTo>
                  <a:cubicBezTo>
                    <a:pt x="596599" y="614800"/>
                    <a:pt x="605738" y="623939"/>
                    <a:pt x="605738" y="635213"/>
                  </a:cubicBezTo>
                  <a:cubicBezTo>
                    <a:pt x="605738" y="646487"/>
                    <a:pt x="596599" y="655626"/>
                    <a:pt x="585326" y="655626"/>
                  </a:cubicBezTo>
                  <a:cubicBezTo>
                    <a:pt x="574052" y="655626"/>
                    <a:pt x="564913" y="646487"/>
                    <a:pt x="564913" y="635213"/>
                  </a:cubicBezTo>
                  <a:cubicBezTo>
                    <a:pt x="564913" y="623939"/>
                    <a:pt x="574052" y="614800"/>
                    <a:pt x="585326" y="614800"/>
                  </a:cubicBezTo>
                  <a:close/>
                  <a:moveTo>
                    <a:pt x="536549" y="614800"/>
                  </a:moveTo>
                  <a:cubicBezTo>
                    <a:pt x="547822" y="614800"/>
                    <a:pt x="556961" y="623939"/>
                    <a:pt x="556961" y="635213"/>
                  </a:cubicBezTo>
                  <a:cubicBezTo>
                    <a:pt x="556961" y="646487"/>
                    <a:pt x="547822" y="655626"/>
                    <a:pt x="536549" y="655626"/>
                  </a:cubicBezTo>
                  <a:cubicBezTo>
                    <a:pt x="525275" y="655626"/>
                    <a:pt x="516136" y="646487"/>
                    <a:pt x="516136" y="635213"/>
                  </a:cubicBezTo>
                  <a:cubicBezTo>
                    <a:pt x="516136" y="623939"/>
                    <a:pt x="525275" y="614800"/>
                    <a:pt x="536549" y="614800"/>
                  </a:cubicBezTo>
                  <a:close/>
                  <a:moveTo>
                    <a:pt x="487772" y="614800"/>
                  </a:moveTo>
                  <a:cubicBezTo>
                    <a:pt x="499045" y="614800"/>
                    <a:pt x="508184" y="623939"/>
                    <a:pt x="508184" y="635213"/>
                  </a:cubicBezTo>
                  <a:cubicBezTo>
                    <a:pt x="508184" y="646487"/>
                    <a:pt x="499045" y="655626"/>
                    <a:pt x="487772" y="655626"/>
                  </a:cubicBezTo>
                  <a:cubicBezTo>
                    <a:pt x="476498" y="655626"/>
                    <a:pt x="467359" y="646487"/>
                    <a:pt x="467359" y="635213"/>
                  </a:cubicBezTo>
                  <a:cubicBezTo>
                    <a:pt x="467359" y="623939"/>
                    <a:pt x="476498" y="614800"/>
                    <a:pt x="487772" y="614800"/>
                  </a:cubicBezTo>
                  <a:close/>
                  <a:moveTo>
                    <a:pt x="438994" y="614800"/>
                  </a:moveTo>
                  <a:cubicBezTo>
                    <a:pt x="450268" y="614800"/>
                    <a:pt x="459407" y="623939"/>
                    <a:pt x="459407" y="635213"/>
                  </a:cubicBezTo>
                  <a:cubicBezTo>
                    <a:pt x="459407" y="646487"/>
                    <a:pt x="450268" y="655626"/>
                    <a:pt x="438994" y="655626"/>
                  </a:cubicBezTo>
                  <a:cubicBezTo>
                    <a:pt x="427721" y="655626"/>
                    <a:pt x="418582" y="646487"/>
                    <a:pt x="418582" y="635213"/>
                  </a:cubicBezTo>
                  <a:cubicBezTo>
                    <a:pt x="418582" y="623939"/>
                    <a:pt x="427721" y="614800"/>
                    <a:pt x="438994" y="614800"/>
                  </a:cubicBezTo>
                  <a:close/>
                  <a:moveTo>
                    <a:pt x="390217" y="614800"/>
                  </a:moveTo>
                  <a:cubicBezTo>
                    <a:pt x="401491" y="614800"/>
                    <a:pt x="410630" y="623939"/>
                    <a:pt x="410630" y="635213"/>
                  </a:cubicBezTo>
                  <a:cubicBezTo>
                    <a:pt x="410630" y="646487"/>
                    <a:pt x="401491" y="655626"/>
                    <a:pt x="390217" y="655626"/>
                  </a:cubicBezTo>
                  <a:cubicBezTo>
                    <a:pt x="378944" y="655626"/>
                    <a:pt x="369805" y="646487"/>
                    <a:pt x="369805" y="635213"/>
                  </a:cubicBezTo>
                  <a:cubicBezTo>
                    <a:pt x="369805" y="623939"/>
                    <a:pt x="378944" y="614800"/>
                    <a:pt x="390217" y="614800"/>
                  </a:cubicBezTo>
                  <a:close/>
                  <a:moveTo>
                    <a:pt x="341440" y="614800"/>
                  </a:moveTo>
                  <a:cubicBezTo>
                    <a:pt x="352714" y="614800"/>
                    <a:pt x="361853" y="623939"/>
                    <a:pt x="361853" y="635213"/>
                  </a:cubicBezTo>
                  <a:cubicBezTo>
                    <a:pt x="361853" y="646487"/>
                    <a:pt x="352714" y="655626"/>
                    <a:pt x="341440" y="655626"/>
                  </a:cubicBezTo>
                  <a:cubicBezTo>
                    <a:pt x="330166" y="655626"/>
                    <a:pt x="321028" y="646487"/>
                    <a:pt x="321028" y="635213"/>
                  </a:cubicBezTo>
                  <a:cubicBezTo>
                    <a:pt x="321028" y="623939"/>
                    <a:pt x="330166" y="614800"/>
                    <a:pt x="341440" y="614800"/>
                  </a:cubicBezTo>
                  <a:close/>
                  <a:moveTo>
                    <a:pt x="292663" y="614800"/>
                  </a:moveTo>
                  <a:cubicBezTo>
                    <a:pt x="303937" y="614800"/>
                    <a:pt x="313076" y="623939"/>
                    <a:pt x="313076" y="635213"/>
                  </a:cubicBezTo>
                  <a:cubicBezTo>
                    <a:pt x="313076" y="646487"/>
                    <a:pt x="303937" y="655626"/>
                    <a:pt x="292663" y="655626"/>
                  </a:cubicBezTo>
                  <a:cubicBezTo>
                    <a:pt x="281389" y="655626"/>
                    <a:pt x="272251" y="646487"/>
                    <a:pt x="272251" y="635213"/>
                  </a:cubicBezTo>
                  <a:cubicBezTo>
                    <a:pt x="272251" y="623939"/>
                    <a:pt x="281389" y="614800"/>
                    <a:pt x="292663" y="614800"/>
                  </a:cubicBezTo>
                  <a:close/>
                  <a:moveTo>
                    <a:pt x="243886" y="614800"/>
                  </a:moveTo>
                  <a:cubicBezTo>
                    <a:pt x="255160" y="614800"/>
                    <a:pt x="264299" y="623939"/>
                    <a:pt x="264299" y="635213"/>
                  </a:cubicBezTo>
                  <a:cubicBezTo>
                    <a:pt x="264299" y="646487"/>
                    <a:pt x="255160" y="655626"/>
                    <a:pt x="243886" y="655626"/>
                  </a:cubicBezTo>
                  <a:cubicBezTo>
                    <a:pt x="232612" y="655626"/>
                    <a:pt x="223473" y="646487"/>
                    <a:pt x="223473" y="635213"/>
                  </a:cubicBezTo>
                  <a:cubicBezTo>
                    <a:pt x="223473" y="623939"/>
                    <a:pt x="232612" y="614800"/>
                    <a:pt x="243886" y="614800"/>
                  </a:cubicBezTo>
                  <a:close/>
                  <a:moveTo>
                    <a:pt x="195109" y="614800"/>
                  </a:moveTo>
                  <a:cubicBezTo>
                    <a:pt x="206383" y="614800"/>
                    <a:pt x="215522" y="623939"/>
                    <a:pt x="215522" y="635213"/>
                  </a:cubicBezTo>
                  <a:cubicBezTo>
                    <a:pt x="215522" y="646487"/>
                    <a:pt x="206383" y="655626"/>
                    <a:pt x="195109" y="655626"/>
                  </a:cubicBezTo>
                  <a:cubicBezTo>
                    <a:pt x="183835" y="655626"/>
                    <a:pt x="174696" y="646487"/>
                    <a:pt x="174696" y="635213"/>
                  </a:cubicBezTo>
                  <a:cubicBezTo>
                    <a:pt x="174696" y="623939"/>
                    <a:pt x="183835" y="614800"/>
                    <a:pt x="195109" y="614800"/>
                  </a:cubicBezTo>
                  <a:close/>
                  <a:moveTo>
                    <a:pt x="146332" y="614800"/>
                  </a:moveTo>
                  <a:cubicBezTo>
                    <a:pt x="157606" y="614800"/>
                    <a:pt x="166745" y="623939"/>
                    <a:pt x="166745" y="635213"/>
                  </a:cubicBezTo>
                  <a:cubicBezTo>
                    <a:pt x="166745" y="646487"/>
                    <a:pt x="157606" y="655626"/>
                    <a:pt x="146332" y="655626"/>
                  </a:cubicBezTo>
                  <a:cubicBezTo>
                    <a:pt x="135058" y="655626"/>
                    <a:pt x="125919" y="646487"/>
                    <a:pt x="125919" y="635213"/>
                  </a:cubicBezTo>
                  <a:cubicBezTo>
                    <a:pt x="125919" y="623939"/>
                    <a:pt x="135058" y="614800"/>
                    <a:pt x="146332" y="614800"/>
                  </a:cubicBezTo>
                  <a:close/>
                  <a:moveTo>
                    <a:pt x="97555" y="614800"/>
                  </a:moveTo>
                  <a:cubicBezTo>
                    <a:pt x="108829" y="614800"/>
                    <a:pt x="117968" y="623939"/>
                    <a:pt x="117968" y="635213"/>
                  </a:cubicBezTo>
                  <a:cubicBezTo>
                    <a:pt x="117968" y="646487"/>
                    <a:pt x="108829" y="655626"/>
                    <a:pt x="97555" y="655626"/>
                  </a:cubicBezTo>
                  <a:cubicBezTo>
                    <a:pt x="86281" y="655626"/>
                    <a:pt x="77142" y="646487"/>
                    <a:pt x="77142" y="635213"/>
                  </a:cubicBezTo>
                  <a:cubicBezTo>
                    <a:pt x="77142" y="623939"/>
                    <a:pt x="86281" y="614800"/>
                    <a:pt x="97555" y="614800"/>
                  </a:cubicBezTo>
                  <a:close/>
                  <a:moveTo>
                    <a:pt x="48778" y="614800"/>
                  </a:moveTo>
                  <a:cubicBezTo>
                    <a:pt x="60052" y="614800"/>
                    <a:pt x="69191" y="623939"/>
                    <a:pt x="69191" y="635213"/>
                  </a:cubicBezTo>
                  <a:cubicBezTo>
                    <a:pt x="69191" y="646487"/>
                    <a:pt x="60052" y="655626"/>
                    <a:pt x="48778" y="655626"/>
                  </a:cubicBezTo>
                  <a:cubicBezTo>
                    <a:pt x="37504" y="655626"/>
                    <a:pt x="28365" y="646487"/>
                    <a:pt x="28365" y="635213"/>
                  </a:cubicBezTo>
                  <a:cubicBezTo>
                    <a:pt x="28365" y="623939"/>
                    <a:pt x="37504" y="614800"/>
                    <a:pt x="48778" y="614800"/>
                  </a:cubicBezTo>
                  <a:close/>
                  <a:moveTo>
                    <a:pt x="2" y="614800"/>
                  </a:moveTo>
                  <a:cubicBezTo>
                    <a:pt x="11275" y="614800"/>
                    <a:pt x="20414" y="623939"/>
                    <a:pt x="20414" y="635213"/>
                  </a:cubicBezTo>
                  <a:cubicBezTo>
                    <a:pt x="20414" y="646487"/>
                    <a:pt x="11275" y="655626"/>
                    <a:pt x="2" y="655626"/>
                  </a:cubicBezTo>
                  <a:lnTo>
                    <a:pt x="0" y="655625"/>
                  </a:lnTo>
                  <a:lnTo>
                    <a:pt x="0" y="614801"/>
                  </a:lnTo>
                  <a:close/>
                  <a:moveTo>
                    <a:pt x="829211" y="560714"/>
                  </a:moveTo>
                  <a:cubicBezTo>
                    <a:pt x="832029" y="560714"/>
                    <a:pt x="834714" y="561285"/>
                    <a:pt x="837157" y="562318"/>
                  </a:cubicBezTo>
                  <a:lnTo>
                    <a:pt x="840828" y="564793"/>
                  </a:lnTo>
                  <a:lnTo>
                    <a:pt x="838456" y="568698"/>
                  </a:lnTo>
                  <a:lnTo>
                    <a:pt x="817164" y="597170"/>
                  </a:lnTo>
                  <a:lnTo>
                    <a:pt x="814777" y="595561"/>
                  </a:lnTo>
                  <a:cubicBezTo>
                    <a:pt x="811083" y="591867"/>
                    <a:pt x="808798" y="586764"/>
                    <a:pt x="808798" y="581127"/>
                  </a:cubicBezTo>
                  <a:cubicBezTo>
                    <a:pt x="808798" y="569853"/>
                    <a:pt x="817937" y="560714"/>
                    <a:pt x="829211" y="560714"/>
                  </a:cubicBezTo>
                  <a:close/>
                  <a:moveTo>
                    <a:pt x="780434" y="560714"/>
                  </a:moveTo>
                  <a:cubicBezTo>
                    <a:pt x="791708" y="560714"/>
                    <a:pt x="800847" y="569853"/>
                    <a:pt x="800847" y="581127"/>
                  </a:cubicBezTo>
                  <a:cubicBezTo>
                    <a:pt x="800847" y="592400"/>
                    <a:pt x="791708" y="601539"/>
                    <a:pt x="780434" y="601539"/>
                  </a:cubicBezTo>
                  <a:cubicBezTo>
                    <a:pt x="769160" y="601539"/>
                    <a:pt x="760021" y="592400"/>
                    <a:pt x="760021" y="581127"/>
                  </a:cubicBezTo>
                  <a:cubicBezTo>
                    <a:pt x="760021" y="569853"/>
                    <a:pt x="769160" y="560714"/>
                    <a:pt x="780434" y="560714"/>
                  </a:cubicBezTo>
                  <a:close/>
                  <a:moveTo>
                    <a:pt x="731657" y="560714"/>
                  </a:moveTo>
                  <a:cubicBezTo>
                    <a:pt x="742931" y="560714"/>
                    <a:pt x="752070" y="569853"/>
                    <a:pt x="752070" y="581127"/>
                  </a:cubicBezTo>
                  <a:cubicBezTo>
                    <a:pt x="752070" y="592400"/>
                    <a:pt x="742931" y="601539"/>
                    <a:pt x="731657" y="601539"/>
                  </a:cubicBezTo>
                  <a:cubicBezTo>
                    <a:pt x="720383" y="601539"/>
                    <a:pt x="711244" y="592400"/>
                    <a:pt x="711244" y="581127"/>
                  </a:cubicBezTo>
                  <a:cubicBezTo>
                    <a:pt x="711244" y="569853"/>
                    <a:pt x="720383" y="560714"/>
                    <a:pt x="731657" y="560714"/>
                  </a:cubicBezTo>
                  <a:close/>
                  <a:moveTo>
                    <a:pt x="682880" y="560714"/>
                  </a:moveTo>
                  <a:cubicBezTo>
                    <a:pt x="694153" y="560714"/>
                    <a:pt x="703293" y="569853"/>
                    <a:pt x="703293" y="581127"/>
                  </a:cubicBezTo>
                  <a:cubicBezTo>
                    <a:pt x="703293" y="592400"/>
                    <a:pt x="694153" y="601539"/>
                    <a:pt x="682880" y="601539"/>
                  </a:cubicBezTo>
                  <a:cubicBezTo>
                    <a:pt x="671606" y="601539"/>
                    <a:pt x="662467" y="592400"/>
                    <a:pt x="662467" y="581127"/>
                  </a:cubicBezTo>
                  <a:cubicBezTo>
                    <a:pt x="662467" y="569853"/>
                    <a:pt x="671606" y="560714"/>
                    <a:pt x="682880" y="560714"/>
                  </a:cubicBezTo>
                  <a:close/>
                  <a:moveTo>
                    <a:pt x="634103" y="560714"/>
                  </a:moveTo>
                  <a:cubicBezTo>
                    <a:pt x="645377" y="560714"/>
                    <a:pt x="654516" y="569853"/>
                    <a:pt x="654516" y="581127"/>
                  </a:cubicBezTo>
                  <a:cubicBezTo>
                    <a:pt x="654516" y="592400"/>
                    <a:pt x="645377" y="601539"/>
                    <a:pt x="634103" y="601539"/>
                  </a:cubicBezTo>
                  <a:cubicBezTo>
                    <a:pt x="622829" y="601539"/>
                    <a:pt x="613690" y="592400"/>
                    <a:pt x="613690" y="581127"/>
                  </a:cubicBezTo>
                  <a:cubicBezTo>
                    <a:pt x="613690" y="569853"/>
                    <a:pt x="622829" y="560714"/>
                    <a:pt x="634103" y="560714"/>
                  </a:cubicBezTo>
                  <a:close/>
                  <a:moveTo>
                    <a:pt x="585326" y="560714"/>
                  </a:moveTo>
                  <a:cubicBezTo>
                    <a:pt x="596599" y="560714"/>
                    <a:pt x="605738" y="569853"/>
                    <a:pt x="605738" y="581127"/>
                  </a:cubicBezTo>
                  <a:cubicBezTo>
                    <a:pt x="605738" y="592400"/>
                    <a:pt x="596599" y="601539"/>
                    <a:pt x="585326" y="601539"/>
                  </a:cubicBezTo>
                  <a:cubicBezTo>
                    <a:pt x="574052" y="601539"/>
                    <a:pt x="564913" y="592400"/>
                    <a:pt x="564913" y="581127"/>
                  </a:cubicBezTo>
                  <a:cubicBezTo>
                    <a:pt x="564913" y="569853"/>
                    <a:pt x="574052" y="560714"/>
                    <a:pt x="585326" y="560714"/>
                  </a:cubicBezTo>
                  <a:close/>
                  <a:moveTo>
                    <a:pt x="536549" y="560714"/>
                  </a:moveTo>
                  <a:cubicBezTo>
                    <a:pt x="547822" y="560714"/>
                    <a:pt x="556961" y="569853"/>
                    <a:pt x="556961" y="581127"/>
                  </a:cubicBezTo>
                  <a:cubicBezTo>
                    <a:pt x="556961" y="592400"/>
                    <a:pt x="547822" y="601539"/>
                    <a:pt x="536549" y="601539"/>
                  </a:cubicBezTo>
                  <a:cubicBezTo>
                    <a:pt x="525275" y="601539"/>
                    <a:pt x="516136" y="592400"/>
                    <a:pt x="516136" y="581127"/>
                  </a:cubicBezTo>
                  <a:cubicBezTo>
                    <a:pt x="516136" y="569853"/>
                    <a:pt x="525275" y="560714"/>
                    <a:pt x="536549" y="560714"/>
                  </a:cubicBezTo>
                  <a:close/>
                  <a:moveTo>
                    <a:pt x="487772" y="560714"/>
                  </a:moveTo>
                  <a:cubicBezTo>
                    <a:pt x="499045" y="560714"/>
                    <a:pt x="508184" y="569853"/>
                    <a:pt x="508184" y="581127"/>
                  </a:cubicBezTo>
                  <a:cubicBezTo>
                    <a:pt x="508184" y="592400"/>
                    <a:pt x="499045" y="601539"/>
                    <a:pt x="487772" y="601539"/>
                  </a:cubicBezTo>
                  <a:cubicBezTo>
                    <a:pt x="476498" y="601539"/>
                    <a:pt x="467359" y="592400"/>
                    <a:pt x="467359" y="581127"/>
                  </a:cubicBezTo>
                  <a:cubicBezTo>
                    <a:pt x="467359" y="569853"/>
                    <a:pt x="476498" y="560714"/>
                    <a:pt x="487772" y="560714"/>
                  </a:cubicBezTo>
                  <a:close/>
                  <a:moveTo>
                    <a:pt x="438994" y="560714"/>
                  </a:moveTo>
                  <a:cubicBezTo>
                    <a:pt x="450268" y="560714"/>
                    <a:pt x="459407" y="569853"/>
                    <a:pt x="459407" y="581127"/>
                  </a:cubicBezTo>
                  <a:cubicBezTo>
                    <a:pt x="459407" y="592400"/>
                    <a:pt x="450268" y="601539"/>
                    <a:pt x="438994" y="601539"/>
                  </a:cubicBezTo>
                  <a:cubicBezTo>
                    <a:pt x="427721" y="601539"/>
                    <a:pt x="418582" y="592400"/>
                    <a:pt x="418582" y="581127"/>
                  </a:cubicBezTo>
                  <a:cubicBezTo>
                    <a:pt x="418582" y="569853"/>
                    <a:pt x="427721" y="560714"/>
                    <a:pt x="438994" y="560714"/>
                  </a:cubicBezTo>
                  <a:close/>
                  <a:moveTo>
                    <a:pt x="390217" y="560714"/>
                  </a:moveTo>
                  <a:cubicBezTo>
                    <a:pt x="401491" y="560714"/>
                    <a:pt x="410630" y="569853"/>
                    <a:pt x="410630" y="581127"/>
                  </a:cubicBezTo>
                  <a:cubicBezTo>
                    <a:pt x="410630" y="592400"/>
                    <a:pt x="401491" y="601539"/>
                    <a:pt x="390217" y="601539"/>
                  </a:cubicBezTo>
                  <a:cubicBezTo>
                    <a:pt x="378944" y="601539"/>
                    <a:pt x="369805" y="592400"/>
                    <a:pt x="369805" y="581127"/>
                  </a:cubicBezTo>
                  <a:cubicBezTo>
                    <a:pt x="369805" y="569853"/>
                    <a:pt x="378944" y="560714"/>
                    <a:pt x="390217" y="560714"/>
                  </a:cubicBezTo>
                  <a:close/>
                  <a:moveTo>
                    <a:pt x="341440" y="560714"/>
                  </a:moveTo>
                  <a:cubicBezTo>
                    <a:pt x="352714" y="560714"/>
                    <a:pt x="361853" y="569853"/>
                    <a:pt x="361853" y="581127"/>
                  </a:cubicBezTo>
                  <a:cubicBezTo>
                    <a:pt x="361853" y="592400"/>
                    <a:pt x="352714" y="601539"/>
                    <a:pt x="341440" y="601539"/>
                  </a:cubicBezTo>
                  <a:cubicBezTo>
                    <a:pt x="330166" y="601539"/>
                    <a:pt x="321028" y="592400"/>
                    <a:pt x="321028" y="581127"/>
                  </a:cubicBezTo>
                  <a:cubicBezTo>
                    <a:pt x="321028" y="569853"/>
                    <a:pt x="330166" y="560714"/>
                    <a:pt x="341440" y="560714"/>
                  </a:cubicBezTo>
                  <a:close/>
                  <a:moveTo>
                    <a:pt x="292663" y="560714"/>
                  </a:moveTo>
                  <a:cubicBezTo>
                    <a:pt x="303937" y="560714"/>
                    <a:pt x="313076" y="569853"/>
                    <a:pt x="313076" y="581127"/>
                  </a:cubicBezTo>
                  <a:cubicBezTo>
                    <a:pt x="313076" y="592400"/>
                    <a:pt x="303937" y="601539"/>
                    <a:pt x="292663" y="601539"/>
                  </a:cubicBezTo>
                  <a:cubicBezTo>
                    <a:pt x="281389" y="601539"/>
                    <a:pt x="272251" y="592400"/>
                    <a:pt x="272251" y="581127"/>
                  </a:cubicBezTo>
                  <a:cubicBezTo>
                    <a:pt x="272251" y="569853"/>
                    <a:pt x="281389" y="560714"/>
                    <a:pt x="292663" y="560714"/>
                  </a:cubicBezTo>
                  <a:close/>
                  <a:moveTo>
                    <a:pt x="243886" y="560714"/>
                  </a:moveTo>
                  <a:cubicBezTo>
                    <a:pt x="255160" y="560714"/>
                    <a:pt x="264299" y="569853"/>
                    <a:pt x="264299" y="581127"/>
                  </a:cubicBezTo>
                  <a:cubicBezTo>
                    <a:pt x="264299" y="592400"/>
                    <a:pt x="255160" y="601539"/>
                    <a:pt x="243886" y="601539"/>
                  </a:cubicBezTo>
                  <a:cubicBezTo>
                    <a:pt x="232612" y="601539"/>
                    <a:pt x="223473" y="592400"/>
                    <a:pt x="223473" y="581127"/>
                  </a:cubicBezTo>
                  <a:cubicBezTo>
                    <a:pt x="223473" y="569853"/>
                    <a:pt x="232612" y="560714"/>
                    <a:pt x="243886" y="560714"/>
                  </a:cubicBezTo>
                  <a:close/>
                  <a:moveTo>
                    <a:pt x="195109" y="560714"/>
                  </a:moveTo>
                  <a:cubicBezTo>
                    <a:pt x="206383" y="560714"/>
                    <a:pt x="215522" y="569853"/>
                    <a:pt x="215522" y="581127"/>
                  </a:cubicBezTo>
                  <a:cubicBezTo>
                    <a:pt x="215522" y="592400"/>
                    <a:pt x="206383" y="601539"/>
                    <a:pt x="195109" y="601539"/>
                  </a:cubicBezTo>
                  <a:cubicBezTo>
                    <a:pt x="183835" y="601539"/>
                    <a:pt x="174696" y="592400"/>
                    <a:pt x="174696" y="581127"/>
                  </a:cubicBezTo>
                  <a:cubicBezTo>
                    <a:pt x="174696" y="569853"/>
                    <a:pt x="183835" y="560714"/>
                    <a:pt x="195109" y="560714"/>
                  </a:cubicBezTo>
                  <a:close/>
                  <a:moveTo>
                    <a:pt x="146332" y="560714"/>
                  </a:moveTo>
                  <a:cubicBezTo>
                    <a:pt x="157606" y="560714"/>
                    <a:pt x="166745" y="569853"/>
                    <a:pt x="166745" y="581127"/>
                  </a:cubicBezTo>
                  <a:cubicBezTo>
                    <a:pt x="166745" y="592400"/>
                    <a:pt x="157606" y="601539"/>
                    <a:pt x="146332" y="601539"/>
                  </a:cubicBezTo>
                  <a:cubicBezTo>
                    <a:pt x="135058" y="601539"/>
                    <a:pt x="125919" y="592400"/>
                    <a:pt x="125919" y="581127"/>
                  </a:cubicBezTo>
                  <a:cubicBezTo>
                    <a:pt x="125919" y="569853"/>
                    <a:pt x="135058" y="560714"/>
                    <a:pt x="146332" y="560714"/>
                  </a:cubicBezTo>
                  <a:close/>
                  <a:moveTo>
                    <a:pt x="97555" y="560714"/>
                  </a:moveTo>
                  <a:cubicBezTo>
                    <a:pt x="108829" y="560714"/>
                    <a:pt x="117968" y="569853"/>
                    <a:pt x="117968" y="581127"/>
                  </a:cubicBezTo>
                  <a:cubicBezTo>
                    <a:pt x="117968" y="592400"/>
                    <a:pt x="108829" y="601539"/>
                    <a:pt x="97555" y="601539"/>
                  </a:cubicBezTo>
                  <a:cubicBezTo>
                    <a:pt x="86281" y="601539"/>
                    <a:pt x="77142" y="592400"/>
                    <a:pt x="77142" y="581127"/>
                  </a:cubicBezTo>
                  <a:cubicBezTo>
                    <a:pt x="77142" y="569853"/>
                    <a:pt x="86281" y="560714"/>
                    <a:pt x="97555" y="560714"/>
                  </a:cubicBezTo>
                  <a:close/>
                  <a:moveTo>
                    <a:pt x="48778" y="560714"/>
                  </a:moveTo>
                  <a:cubicBezTo>
                    <a:pt x="60052" y="560714"/>
                    <a:pt x="69191" y="569853"/>
                    <a:pt x="69191" y="581127"/>
                  </a:cubicBezTo>
                  <a:cubicBezTo>
                    <a:pt x="69191" y="592400"/>
                    <a:pt x="60052" y="601539"/>
                    <a:pt x="48778" y="601539"/>
                  </a:cubicBezTo>
                  <a:cubicBezTo>
                    <a:pt x="37504" y="601539"/>
                    <a:pt x="28365" y="592400"/>
                    <a:pt x="28365" y="581127"/>
                  </a:cubicBezTo>
                  <a:cubicBezTo>
                    <a:pt x="28365" y="569853"/>
                    <a:pt x="37504" y="560714"/>
                    <a:pt x="48778" y="560714"/>
                  </a:cubicBezTo>
                  <a:close/>
                  <a:moveTo>
                    <a:pt x="2" y="560714"/>
                  </a:moveTo>
                  <a:cubicBezTo>
                    <a:pt x="11275" y="560714"/>
                    <a:pt x="20414" y="569853"/>
                    <a:pt x="20414" y="581127"/>
                  </a:cubicBezTo>
                  <a:cubicBezTo>
                    <a:pt x="20414" y="592400"/>
                    <a:pt x="11275" y="601539"/>
                    <a:pt x="2" y="601539"/>
                  </a:cubicBezTo>
                  <a:lnTo>
                    <a:pt x="0" y="601538"/>
                  </a:lnTo>
                  <a:lnTo>
                    <a:pt x="0" y="560715"/>
                  </a:lnTo>
                  <a:close/>
                  <a:moveTo>
                    <a:pt x="875909" y="507047"/>
                  </a:moveTo>
                  <a:lnTo>
                    <a:pt x="860084" y="533097"/>
                  </a:lnTo>
                  <a:lnTo>
                    <a:pt x="857575" y="527040"/>
                  </a:lnTo>
                  <a:cubicBezTo>
                    <a:pt x="857575" y="518585"/>
                    <a:pt x="862716" y="511331"/>
                    <a:pt x="870042" y="508232"/>
                  </a:cubicBezTo>
                  <a:close/>
                  <a:moveTo>
                    <a:pt x="829211" y="506628"/>
                  </a:moveTo>
                  <a:cubicBezTo>
                    <a:pt x="840485" y="506628"/>
                    <a:pt x="849624" y="515767"/>
                    <a:pt x="849624" y="527040"/>
                  </a:cubicBezTo>
                  <a:cubicBezTo>
                    <a:pt x="849624" y="538314"/>
                    <a:pt x="840485" y="547453"/>
                    <a:pt x="829211" y="547453"/>
                  </a:cubicBezTo>
                  <a:cubicBezTo>
                    <a:pt x="817937" y="547453"/>
                    <a:pt x="808798" y="538314"/>
                    <a:pt x="808798" y="527040"/>
                  </a:cubicBezTo>
                  <a:cubicBezTo>
                    <a:pt x="808798" y="515767"/>
                    <a:pt x="817937" y="506628"/>
                    <a:pt x="829211" y="506628"/>
                  </a:cubicBezTo>
                  <a:close/>
                  <a:moveTo>
                    <a:pt x="780434" y="506628"/>
                  </a:moveTo>
                  <a:cubicBezTo>
                    <a:pt x="791708" y="506628"/>
                    <a:pt x="800847" y="515767"/>
                    <a:pt x="800847" y="527040"/>
                  </a:cubicBezTo>
                  <a:cubicBezTo>
                    <a:pt x="800847" y="538314"/>
                    <a:pt x="791708" y="547453"/>
                    <a:pt x="780434" y="547453"/>
                  </a:cubicBezTo>
                  <a:cubicBezTo>
                    <a:pt x="769160" y="547453"/>
                    <a:pt x="760021" y="538314"/>
                    <a:pt x="760021" y="527040"/>
                  </a:cubicBezTo>
                  <a:cubicBezTo>
                    <a:pt x="760021" y="515767"/>
                    <a:pt x="769160" y="506628"/>
                    <a:pt x="780434" y="506628"/>
                  </a:cubicBezTo>
                  <a:close/>
                  <a:moveTo>
                    <a:pt x="731657" y="506628"/>
                  </a:moveTo>
                  <a:cubicBezTo>
                    <a:pt x="742931" y="506628"/>
                    <a:pt x="752070" y="515767"/>
                    <a:pt x="752070" y="527040"/>
                  </a:cubicBezTo>
                  <a:cubicBezTo>
                    <a:pt x="752070" y="538314"/>
                    <a:pt x="742931" y="547453"/>
                    <a:pt x="731657" y="547453"/>
                  </a:cubicBezTo>
                  <a:cubicBezTo>
                    <a:pt x="720383" y="547453"/>
                    <a:pt x="711244" y="538314"/>
                    <a:pt x="711244" y="527040"/>
                  </a:cubicBezTo>
                  <a:cubicBezTo>
                    <a:pt x="711244" y="515767"/>
                    <a:pt x="720383" y="506628"/>
                    <a:pt x="731657" y="506628"/>
                  </a:cubicBezTo>
                  <a:close/>
                  <a:moveTo>
                    <a:pt x="682880" y="506628"/>
                  </a:moveTo>
                  <a:cubicBezTo>
                    <a:pt x="694153" y="506628"/>
                    <a:pt x="703293" y="515767"/>
                    <a:pt x="703293" y="527040"/>
                  </a:cubicBezTo>
                  <a:cubicBezTo>
                    <a:pt x="703293" y="538314"/>
                    <a:pt x="694153" y="547453"/>
                    <a:pt x="682880" y="547453"/>
                  </a:cubicBezTo>
                  <a:cubicBezTo>
                    <a:pt x="671606" y="547453"/>
                    <a:pt x="662467" y="538314"/>
                    <a:pt x="662467" y="527040"/>
                  </a:cubicBezTo>
                  <a:cubicBezTo>
                    <a:pt x="662467" y="515767"/>
                    <a:pt x="671606" y="506628"/>
                    <a:pt x="682880" y="506628"/>
                  </a:cubicBezTo>
                  <a:close/>
                  <a:moveTo>
                    <a:pt x="634103" y="506628"/>
                  </a:moveTo>
                  <a:cubicBezTo>
                    <a:pt x="645377" y="506628"/>
                    <a:pt x="654516" y="515767"/>
                    <a:pt x="654516" y="527040"/>
                  </a:cubicBezTo>
                  <a:cubicBezTo>
                    <a:pt x="654516" y="538314"/>
                    <a:pt x="645377" y="547453"/>
                    <a:pt x="634103" y="547453"/>
                  </a:cubicBezTo>
                  <a:cubicBezTo>
                    <a:pt x="622829" y="547453"/>
                    <a:pt x="613690" y="538314"/>
                    <a:pt x="613690" y="527040"/>
                  </a:cubicBezTo>
                  <a:cubicBezTo>
                    <a:pt x="613690" y="515767"/>
                    <a:pt x="622829" y="506628"/>
                    <a:pt x="634103" y="506628"/>
                  </a:cubicBezTo>
                  <a:close/>
                  <a:moveTo>
                    <a:pt x="585326" y="506628"/>
                  </a:moveTo>
                  <a:cubicBezTo>
                    <a:pt x="596599" y="506628"/>
                    <a:pt x="605738" y="515767"/>
                    <a:pt x="605738" y="527040"/>
                  </a:cubicBezTo>
                  <a:cubicBezTo>
                    <a:pt x="605738" y="538314"/>
                    <a:pt x="596599" y="547453"/>
                    <a:pt x="585326" y="547453"/>
                  </a:cubicBezTo>
                  <a:cubicBezTo>
                    <a:pt x="574052" y="547453"/>
                    <a:pt x="564913" y="538314"/>
                    <a:pt x="564913" y="527040"/>
                  </a:cubicBezTo>
                  <a:cubicBezTo>
                    <a:pt x="564913" y="515767"/>
                    <a:pt x="574052" y="506628"/>
                    <a:pt x="585326" y="506628"/>
                  </a:cubicBezTo>
                  <a:close/>
                  <a:moveTo>
                    <a:pt x="536549" y="506628"/>
                  </a:moveTo>
                  <a:cubicBezTo>
                    <a:pt x="547822" y="506628"/>
                    <a:pt x="556961" y="515767"/>
                    <a:pt x="556961" y="527040"/>
                  </a:cubicBezTo>
                  <a:cubicBezTo>
                    <a:pt x="556961" y="538314"/>
                    <a:pt x="547822" y="547453"/>
                    <a:pt x="536549" y="547453"/>
                  </a:cubicBezTo>
                  <a:cubicBezTo>
                    <a:pt x="525275" y="547453"/>
                    <a:pt x="516136" y="538314"/>
                    <a:pt x="516136" y="527040"/>
                  </a:cubicBezTo>
                  <a:cubicBezTo>
                    <a:pt x="516136" y="515767"/>
                    <a:pt x="525275" y="506628"/>
                    <a:pt x="536549" y="506628"/>
                  </a:cubicBezTo>
                  <a:close/>
                  <a:moveTo>
                    <a:pt x="487772" y="506628"/>
                  </a:moveTo>
                  <a:cubicBezTo>
                    <a:pt x="499045" y="506628"/>
                    <a:pt x="508184" y="515767"/>
                    <a:pt x="508184" y="527040"/>
                  </a:cubicBezTo>
                  <a:cubicBezTo>
                    <a:pt x="508184" y="538314"/>
                    <a:pt x="499045" y="547453"/>
                    <a:pt x="487772" y="547453"/>
                  </a:cubicBezTo>
                  <a:cubicBezTo>
                    <a:pt x="476498" y="547453"/>
                    <a:pt x="467359" y="538314"/>
                    <a:pt x="467359" y="527040"/>
                  </a:cubicBezTo>
                  <a:cubicBezTo>
                    <a:pt x="467359" y="515767"/>
                    <a:pt x="476498" y="506628"/>
                    <a:pt x="487772" y="506628"/>
                  </a:cubicBezTo>
                  <a:close/>
                  <a:moveTo>
                    <a:pt x="438994" y="506628"/>
                  </a:moveTo>
                  <a:cubicBezTo>
                    <a:pt x="450268" y="506628"/>
                    <a:pt x="459407" y="515767"/>
                    <a:pt x="459407" y="527040"/>
                  </a:cubicBezTo>
                  <a:cubicBezTo>
                    <a:pt x="459407" y="538314"/>
                    <a:pt x="450268" y="547453"/>
                    <a:pt x="438994" y="547453"/>
                  </a:cubicBezTo>
                  <a:cubicBezTo>
                    <a:pt x="427721" y="547453"/>
                    <a:pt x="418582" y="538314"/>
                    <a:pt x="418582" y="527040"/>
                  </a:cubicBezTo>
                  <a:cubicBezTo>
                    <a:pt x="418582" y="515767"/>
                    <a:pt x="427721" y="506628"/>
                    <a:pt x="438994" y="506628"/>
                  </a:cubicBezTo>
                  <a:close/>
                  <a:moveTo>
                    <a:pt x="390217" y="506628"/>
                  </a:moveTo>
                  <a:cubicBezTo>
                    <a:pt x="401491" y="506628"/>
                    <a:pt x="410630" y="515767"/>
                    <a:pt x="410630" y="527040"/>
                  </a:cubicBezTo>
                  <a:cubicBezTo>
                    <a:pt x="410630" y="538314"/>
                    <a:pt x="401491" y="547453"/>
                    <a:pt x="390217" y="547453"/>
                  </a:cubicBezTo>
                  <a:cubicBezTo>
                    <a:pt x="378944" y="547453"/>
                    <a:pt x="369805" y="538314"/>
                    <a:pt x="369805" y="527040"/>
                  </a:cubicBezTo>
                  <a:cubicBezTo>
                    <a:pt x="369805" y="515767"/>
                    <a:pt x="378944" y="506628"/>
                    <a:pt x="390217" y="506628"/>
                  </a:cubicBezTo>
                  <a:close/>
                  <a:moveTo>
                    <a:pt x="341440" y="506628"/>
                  </a:moveTo>
                  <a:cubicBezTo>
                    <a:pt x="352714" y="506628"/>
                    <a:pt x="361853" y="515767"/>
                    <a:pt x="361853" y="527040"/>
                  </a:cubicBezTo>
                  <a:cubicBezTo>
                    <a:pt x="361853" y="538314"/>
                    <a:pt x="352714" y="547453"/>
                    <a:pt x="341440" y="547453"/>
                  </a:cubicBezTo>
                  <a:cubicBezTo>
                    <a:pt x="330166" y="547453"/>
                    <a:pt x="321028" y="538314"/>
                    <a:pt x="321028" y="527040"/>
                  </a:cubicBezTo>
                  <a:cubicBezTo>
                    <a:pt x="321028" y="515767"/>
                    <a:pt x="330166" y="506628"/>
                    <a:pt x="341440" y="506628"/>
                  </a:cubicBezTo>
                  <a:close/>
                  <a:moveTo>
                    <a:pt x="292663" y="506628"/>
                  </a:moveTo>
                  <a:cubicBezTo>
                    <a:pt x="303937" y="506628"/>
                    <a:pt x="313076" y="515767"/>
                    <a:pt x="313076" y="527040"/>
                  </a:cubicBezTo>
                  <a:cubicBezTo>
                    <a:pt x="313076" y="538314"/>
                    <a:pt x="303937" y="547453"/>
                    <a:pt x="292663" y="547453"/>
                  </a:cubicBezTo>
                  <a:cubicBezTo>
                    <a:pt x="281389" y="547453"/>
                    <a:pt x="272251" y="538314"/>
                    <a:pt x="272251" y="527040"/>
                  </a:cubicBezTo>
                  <a:cubicBezTo>
                    <a:pt x="272251" y="515767"/>
                    <a:pt x="281389" y="506628"/>
                    <a:pt x="292663" y="506628"/>
                  </a:cubicBezTo>
                  <a:close/>
                  <a:moveTo>
                    <a:pt x="243886" y="506628"/>
                  </a:moveTo>
                  <a:cubicBezTo>
                    <a:pt x="255160" y="506628"/>
                    <a:pt x="264299" y="515767"/>
                    <a:pt x="264299" y="527040"/>
                  </a:cubicBezTo>
                  <a:cubicBezTo>
                    <a:pt x="264299" y="538314"/>
                    <a:pt x="255160" y="547453"/>
                    <a:pt x="243886" y="547453"/>
                  </a:cubicBezTo>
                  <a:cubicBezTo>
                    <a:pt x="232612" y="547453"/>
                    <a:pt x="223473" y="538314"/>
                    <a:pt x="223473" y="527040"/>
                  </a:cubicBezTo>
                  <a:cubicBezTo>
                    <a:pt x="223473" y="515767"/>
                    <a:pt x="232612" y="506628"/>
                    <a:pt x="243886" y="506628"/>
                  </a:cubicBezTo>
                  <a:close/>
                  <a:moveTo>
                    <a:pt x="195109" y="506628"/>
                  </a:moveTo>
                  <a:cubicBezTo>
                    <a:pt x="206383" y="506628"/>
                    <a:pt x="215522" y="515767"/>
                    <a:pt x="215522" y="527040"/>
                  </a:cubicBezTo>
                  <a:cubicBezTo>
                    <a:pt x="215522" y="538314"/>
                    <a:pt x="206383" y="547453"/>
                    <a:pt x="195109" y="547453"/>
                  </a:cubicBezTo>
                  <a:cubicBezTo>
                    <a:pt x="183835" y="547453"/>
                    <a:pt x="174696" y="538314"/>
                    <a:pt x="174696" y="527040"/>
                  </a:cubicBezTo>
                  <a:cubicBezTo>
                    <a:pt x="174696" y="515767"/>
                    <a:pt x="183835" y="506628"/>
                    <a:pt x="195109" y="506628"/>
                  </a:cubicBezTo>
                  <a:close/>
                  <a:moveTo>
                    <a:pt x="146332" y="506628"/>
                  </a:moveTo>
                  <a:cubicBezTo>
                    <a:pt x="157606" y="506628"/>
                    <a:pt x="166745" y="515767"/>
                    <a:pt x="166745" y="527040"/>
                  </a:cubicBezTo>
                  <a:cubicBezTo>
                    <a:pt x="166745" y="538314"/>
                    <a:pt x="157606" y="547453"/>
                    <a:pt x="146332" y="547453"/>
                  </a:cubicBezTo>
                  <a:cubicBezTo>
                    <a:pt x="135058" y="547453"/>
                    <a:pt x="125919" y="538314"/>
                    <a:pt x="125919" y="527040"/>
                  </a:cubicBezTo>
                  <a:cubicBezTo>
                    <a:pt x="125919" y="515767"/>
                    <a:pt x="135058" y="506628"/>
                    <a:pt x="146332" y="506628"/>
                  </a:cubicBezTo>
                  <a:close/>
                  <a:moveTo>
                    <a:pt x="97555" y="506628"/>
                  </a:moveTo>
                  <a:cubicBezTo>
                    <a:pt x="108829" y="506628"/>
                    <a:pt x="117968" y="515767"/>
                    <a:pt x="117968" y="527040"/>
                  </a:cubicBezTo>
                  <a:cubicBezTo>
                    <a:pt x="117968" y="538314"/>
                    <a:pt x="108829" y="547453"/>
                    <a:pt x="97555" y="547453"/>
                  </a:cubicBezTo>
                  <a:cubicBezTo>
                    <a:pt x="86281" y="547453"/>
                    <a:pt x="77142" y="538314"/>
                    <a:pt x="77142" y="527040"/>
                  </a:cubicBezTo>
                  <a:cubicBezTo>
                    <a:pt x="77142" y="515767"/>
                    <a:pt x="86281" y="506628"/>
                    <a:pt x="97555" y="506628"/>
                  </a:cubicBezTo>
                  <a:close/>
                  <a:moveTo>
                    <a:pt x="48778" y="506628"/>
                  </a:moveTo>
                  <a:cubicBezTo>
                    <a:pt x="60052" y="506628"/>
                    <a:pt x="69191" y="515767"/>
                    <a:pt x="69191" y="527040"/>
                  </a:cubicBezTo>
                  <a:cubicBezTo>
                    <a:pt x="69191" y="538314"/>
                    <a:pt x="60052" y="547453"/>
                    <a:pt x="48778" y="547453"/>
                  </a:cubicBezTo>
                  <a:cubicBezTo>
                    <a:pt x="37504" y="547453"/>
                    <a:pt x="28365" y="538314"/>
                    <a:pt x="28365" y="527040"/>
                  </a:cubicBezTo>
                  <a:cubicBezTo>
                    <a:pt x="28365" y="515767"/>
                    <a:pt x="37504" y="506628"/>
                    <a:pt x="48778" y="506628"/>
                  </a:cubicBezTo>
                  <a:close/>
                  <a:moveTo>
                    <a:pt x="2" y="506628"/>
                  </a:moveTo>
                  <a:cubicBezTo>
                    <a:pt x="11275" y="506628"/>
                    <a:pt x="20414" y="515767"/>
                    <a:pt x="20414" y="527040"/>
                  </a:cubicBezTo>
                  <a:cubicBezTo>
                    <a:pt x="20414" y="538314"/>
                    <a:pt x="11275" y="547453"/>
                    <a:pt x="2" y="547453"/>
                  </a:cubicBezTo>
                  <a:lnTo>
                    <a:pt x="0" y="547452"/>
                  </a:lnTo>
                  <a:lnTo>
                    <a:pt x="0" y="506629"/>
                  </a:lnTo>
                  <a:close/>
                  <a:moveTo>
                    <a:pt x="877988" y="452541"/>
                  </a:moveTo>
                  <a:cubicBezTo>
                    <a:pt x="883625" y="452541"/>
                    <a:pt x="888728" y="454826"/>
                    <a:pt x="892422" y="458520"/>
                  </a:cubicBezTo>
                  <a:lnTo>
                    <a:pt x="896859" y="469231"/>
                  </a:lnTo>
                  <a:lnTo>
                    <a:pt x="889104" y="485329"/>
                  </a:lnTo>
                  <a:lnTo>
                    <a:pt x="885092" y="491933"/>
                  </a:lnTo>
                  <a:lnTo>
                    <a:pt x="877988" y="493367"/>
                  </a:lnTo>
                  <a:cubicBezTo>
                    <a:pt x="866714" y="493367"/>
                    <a:pt x="857575" y="484228"/>
                    <a:pt x="857575" y="472954"/>
                  </a:cubicBezTo>
                  <a:cubicBezTo>
                    <a:pt x="857575" y="461680"/>
                    <a:pt x="866714" y="452541"/>
                    <a:pt x="877988" y="452541"/>
                  </a:cubicBezTo>
                  <a:close/>
                  <a:moveTo>
                    <a:pt x="829211" y="452541"/>
                  </a:moveTo>
                  <a:cubicBezTo>
                    <a:pt x="840485" y="452541"/>
                    <a:pt x="849624" y="461680"/>
                    <a:pt x="849624" y="472954"/>
                  </a:cubicBezTo>
                  <a:cubicBezTo>
                    <a:pt x="849624" y="484228"/>
                    <a:pt x="840485" y="493367"/>
                    <a:pt x="829211" y="493367"/>
                  </a:cubicBezTo>
                  <a:cubicBezTo>
                    <a:pt x="817937" y="493367"/>
                    <a:pt x="808798" y="484228"/>
                    <a:pt x="808798" y="472954"/>
                  </a:cubicBezTo>
                  <a:cubicBezTo>
                    <a:pt x="808798" y="461680"/>
                    <a:pt x="817937" y="452541"/>
                    <a:pt x="829211" y="452541"/>
                  </a:cubicBezTo>
                  <a:close/>
                  <a:moveTo>
                    <a:pt x="780434" y="452541"/>
                  </a:moveTo>
                  <a:cubicBezTo>
                    <a:pt x="791708" y="452541"/>
                    <a:pt x="800847" y="461680"/>
                    <a:pt x="800847" y="472954"/>
                  </a:cubicBezTo>
                  <a:cubicBezTo>
                    <a:pt x="800847" y="484228"/>
                    <a:pt x="791708" y="493367"/>
                    <a:pt x="780434" y="493367"/>
                  </a:cubicBezTo>
                  <a:cubicBezTo>
                    <a:pt x="769160" y="493367"/>
                    <a:pt x="760021" y="484228"/>
                    <a:pt x="760021" y="472954"/>
                  </a:cubicBezTo>
                  <a:cubicBezTo>
                    <a:pt x="760021" y="461680"/>
                    <a:pt x="769160" y="452541"/>
                    <a:pt x="780434" y="452541"/>
                  </a:cubicBezTo>
                  <a:close/>
                  <a:moveTo>
                    <a:pt x="731657" y="452541"/>
                  </a:moveTo>
                  <a:cubicBezTo>
                    <a:pt x="742931" y="452541"/>
                    <a:pt x="752070" y="461680"/>
                    <a:pt x="752070" y="472954"/>
                  </a:cubicBezTo>
                  <a:cubicBezTo>
                    <a:pt x="752070" y="484228"/>
                    <a:pt x="742931" y="493367"/>
                    <a:pt x="731657" y="493367"/>
                  </a:cubicBezTo>
                  <a:cubicBezTo>
                    <a:pt x="720383" y="493367"/>
                    <a:pt x="711244" y="484228"/>
                    <a:pt x="711244" y="472954"/>
                  </a:cubicBezTo>
                  <a:cubicBezTo>
                    <a:pt x="711244" y="461680"/>
                    <a:pt x="720383" y="452541"/>
                    <a:pt x="731657" y="452541"/>
                  </a:cubicBezTo>
                  <a:close/>
                  <a:moveTo>
                    <a:pt x="682880" y="452541"/>
                  </a:moveTo>
                  <a:cubicBezTo>
                    <a:pt x="694153" y="452541"/>
                    <a:pt x="703293" y="461680"/>
                    <a:pt x="703293" y="472954"/>
                  </a:cubicBezTo>
                  <a:cubicBezTo>
                    <a:pt x="703293" y="484228"/>
                    <a:pt x="694153" y="493367"/>
                    <a:pt x="682880" y="493367"/>
                  </a:cubicBezTo>
                  <a:cubicBezTo>
                    <a:pt x="671606" y="493367"/>
                    <a:pt x="662467" y="484228"/>
                    <a:pt x="662467" y="472954"/>
                  </a:cubicBezTo>
                  <a:cubicBezTo>
                    <a:pt x="662467" y="461680"/>
                    <a:pt x="671606" y="452541"/>
                    <a:pt x="682880" y="452541"/>
                  </a:cubicBezTo>
                  <a:close/>
                  <a:moveTo>
                    <a:pt x="634103" y="452541"/>
                  </a:moveTo>
                  <a:cubicBezTo>
                    <a:pt x="645377" y="452541"/>
                    <a:pt x="654516" y="461680"/>
                    <a:pt x="654516" y="472954"/>
                  </a:cubicBezTo>
                  <a:cubicBezTo>
                    <a:pt x="654516" y="484228"/>
                    <a:pt x="645377" y="493367"/>
                    <a:pt x="634103" y="493367"/>
                  </a:cubicBezTo>
                  <a:cubicBezTo>
                    <a:pt x="622829" y="493367"/>
                    <a:pt x="613690" y="484228"/>
                    <a:pt x="613690" y="472954"/>
                  </a:cubicBezTo>
                  <a:cubicBezTo>
                    <a:pt x="613690" y="461680"/>
                    <a:pt x="622829" y="452541"/>
                    <a:pt x="634103" y="452541"/>
                  </a:cubicBezTo>
                  <a:close/>
                  <a:moveTo>
                    <a:pt x="585326" y="452541"/>
                  </a:moveTo>
                  <a:cubicBezTo>
                    <a:pt x="596599" y="452541"/>
                    <a:pt x="605738" y="461680"/>
                    <a:pt x="605738" y="472954"/>
                  </a:cubicBezTo>
                  <a:cubicBezTo>
                    <a:pt x="605738" y="484228"/>
                    <a:pt x="596599" y="493367"/>
                    <a:pt x="585326" y="493367"/>
                  </a:cubicBezTo>
                  <a:cubicBezTo>
                    <a:pt x="574052" y="493367"/>
                    <a:pt x="564913" y="484228"/>
                    <a:pt x="564913" y="472954"/>
                  </a:cubicBezTo>
                  <a:cubicBezTo>
                    <a:pt x="564913" y="461680"/>
                    <a:pt x="574052" y="452541"/>
                    <a:pt x="585326" y="452541"/>
                  </a:cubicBezTo>
                  <a:close/>
                  <a:moveTo>
                    <a:pt x="536549" y="452541"/>
                  </a:moveTo>
                  <a:cubicBezTo>
                    <a:pt x="547822" y="452541"/>
                    <a:pt x="556961" y="461680"/>
                    <a:pt x="556961" y="472954"/>
                  </a:cubicBezTo>
                  <a:cubicBezTo>
                    <a:pt x="556961" y="484228"/>
                    <a:pt x="547822" y="493367"/>
                    <a:pt x="536549" y="493367"/>
                  </a:cubicBezTo>
                  <a:cubicBezTo>
                    <a:pt x="525275" y="493367"/>
                    <a:pt x="516136" y="484228"/>
                    <a:pt x="516136" y="472954"/>
                  </a:cubicBezTo>
                  <a:cubicBezTo>
                    <a:pt x="516136" y="461680"/>
                    <a:pt x="525275" y="452541"/>
                    <a:pt x="536549" y="452541"/>
                  </a:cubicBezTo>
                  <a:close/>
                  <a:moveTo>
                    <a:pt x="487772" y="452541"/>
                  </a:moveTo>
                  <a:cubicBezTo>
                    <a:pt x="499045" y="452541"/>
                    <a:pt x="508184" y="461680"/>
                    <a:pt x="508184" y="472954"/>
                  </a:cubicBezTo>
                  <a:cubicBezTo>
                    <a:pt x="508184" y="484228"/>
                    <a:pt x="499045" y="493367"/>
                    <a:pt x="487772" y="493367"/>
                  </a:cubicBezTo>
                  <a:cubicBezTo>
                    <a:pt x="476498" y="493367"/>
                    <a:pt x="467359" y="484228"/>
                    <a:pt x="467359" y="472954"/>
                  </a:cubicBezTo>
                  <a:cubicBezTo>
                    <a:pt x="467359" y="461680"/>
                    <a:pt x="476498" y="452541"/>
                    <a:pt x="487772" y="452541"/>
                  </a:cubicBezTo>
                  <a:close/>
                  <a:moveTo>
                    <a:pt x="438994" y="452541"/>
                  </a:moveTo>
                  <a:cubicBezTo>
                    <a:pt x="450268" y="452541"/>
                    <a:pt x="459407" y="461680"/>
                    <a:pt x="459407" y="472954"/>
                  </a:cubicBezTo>
                  <a:cubicBezTo>
                    <a:pt x="459407" y="484228"/>
                    <a:pt x="450268" y="493367"/>
                    <a:pt x="438994" y="493367"/>
                  </a:cubicBezTo>
                  <a:cubicBezTo>
                    <a:pt x="427721" y="493367"/>
                    <a:pt x="418582" y="484228"/>
                    <a:pt x="418582" y="472954"/>
                  </a:cubicBezTo>
                  <a:cubicBezTo>
                    <a:pt x="418582" y="461680"/>
                    <a:pt x="427721" y="452541"/>
                    <a:pt x="438994" y="452541"/>
                  </a:cubicBezTo>
                  <a:close/>
                  <a:moveTo>
                    <a:pt x="390217" y="452541"/>
                  </a:moveTo>
                  <a:cubicBezTo>
                    <a:pt x="401491" y="452541"/>
                    <a:pt x="410630" y="461680"/>
                    <a:pt x="410630" y="472954"/>
                  </a:cubicBezTo>
                  <a:cubicBezTo>
                    <a:pt x="410630" y="484228"/>
                    <a:pt x="401491" y="493367"/>
                    <a:pt x="390217" y="493367"/>
                  </a:cubicBezTo>
                  <a:cubicBezTo>
                    <a:pt x="378944" y="493367"/>
                    <a:pt x="369805" y="484228"/>
                    <a:pt x="369805" y="472954"/>
                  </a:cubicBezTo>
                  <a:cubicBezTo>
                    <a:pt x="369805" y="461680"/>
                    <a:pt x="378944" y="452541"/>
                    <a:pt x="390217" y="452541"/>
                  </a:cubicBezTo>
                  <a:close/>
                  <a:moveTo>
                    <a:pt x="341440" y="452541"/>
                  </a:moveTo>
                  <a:cubicBezTo>
                    <a:pt x="352714" y="452541"/>
                    <a:pt x="361853" y="461680"/>
                    <a:pt x="361853" y="472954"/>
                  </a:cubicBezTo>
                  <a:cubicBezTo>
                    <a:pt x="361853" y="484228"/>
                    <a:pt x="352714" y="493367"/>
                    <a:pt x="341440" y="493367"/>
                  </a:cubicBezTo>
                  <a:cubicBezTo>
                    <a:pt x="330166" y="493367"/>
                    <a:pt x="321028" y="484228"/>
                    <a:pt x="321028" y="472954"/>
                  </a:cubicBezTo>
                  <a:cubicBezTo>
                    <a:pt x="321028" y="461680"/>
                    <a:pt x="330166" y="452541"/>
                    <a:pt x="341440" y="452541"/>
                  </a:cubicBezTo>
                  <a:close/>
                  <a:moveTo>
                    <a:pt x="292663" y="452541"/>
                  </a:moveTo>
                  <a:cubicBezTo>
                    <a:pt x="303937" y="452541"/>
                    <a:pt x="313076" y="461680"/>
                    <a:pt x="313076" y="472954"/>
                  </a:cubicBezTo>
                  <a:cubicBezTo>
                    <a:pt x="313076" y="484228"/>
                    <a:pt x="303937" y="493367"/>
                    <a:pt x="292663" y="493367"/>
                  </a:cubicBezTo>
                  <a:cubicBezTo>
                    <a:pt x="281389" y="493367"/>
                    <a:pt x="272251" y="484228"/>
                    <a:pt x="272251" y="472954"/>
                  </a:cubicBezTo>
                  <a:cubicBezTo>
                    <a:pt x="272251" y="461680"/>
                    <a:pt x="281389" y="452541"/>
                    <a:pt x="292663" y="452541"/>
                  </a:cubicBezTo>
                  <a:close/>
                  <a:moveTo>
                    <a:pt x="243886" y="452541"/>
                  </a:moveTo>
                  <a:cubicBezTo>
                    <a:pt x="255160" y="452541"/>
                    <a:pt x="264299" y="461680"/>
                    <a:pt x="264299" y="472954"/>
                  </a:cubicBezTo>
                  <a:cubicBezTo>
                    <a:pt x="264299" y="484228"/>
                    <a:pt x="255160" y="493367"/>
                    <a:pt x="243886" y="493367"/>
                  </a:cubicBezTo>
                  <a:cubicBezTo>
                    <a:pt x="232612" y="493367"/>
                    <a:pt x="223473" y="484228"/>
                    <a:pt x="223473" y="472954"/>
                  </a:cubicBezTo>
                  <a:cubicBezTo>
                    <a:pt x="223473" y="461680"/>
                    <a:pt x="232612" y="452541"/>
                    <a:pt x="243886" y="452541"/>
                  </a:cubicBezTo>
                  <a:close/>
                  <a:moveTo>
                    <a:pt x="195109" y="452541"/>
                  </a:moveTo>
                  <a:cubicBezTo>
                    <a:pt x="206383" y="452541"/>
                    <a:pt x="215522" y="461680"/>
                    <a:pt x="215522" y="472954"/>
                  </a:cubicBezTo>
                  <a:cubicBezTo>
                    <a:pt x="215522" y="484228"/>
                    <a:pt x="206383" y="493367"/>
                    <a:pt x="195109" y="493367"/>
                  </a:cubicBezTo>
                  <a:cubicBezTo>
                    <a:pt x="183835" y="493367"/>
                    <a:pt x="174696" y="484228"/>
                    <a:pt x="174696" y="472954"/>
                  </a:cubicBezTo>
                  <a:cubicBezTo>
                    <a:pt x="174696" y="461680"/>
                    <a:pt x="183835" y="452541"/>
                    <a:pt x="195109" y="452541"/>
                  </a:cubicBezTo>
                  <a:close/>
                  <a:moveTo>
                    <a:pt x="146332" y="452541"/>
                  </a:moveTo>
                  <a:cubicBezTo>
                    <a:pt x="157606" y="452541"/>
                    <a:pt x="166745" y="461680"/>
                    <a:pt x="166745" y="472954"/>
                  </a:cubicBezTo>
                  <a:cubicBezTo>
                    <a:pt x="166745" y="484228"/>
                    <a:pt x="157606" y="493367"/>
                    <a:pt x="146332" y="493367"/>
                  </a:cubicBezTo>
                  <a:cubicBezTo>
                    <a:pt x="135058" y="493367"/>
                    <a:pt x="125919" y="484228"/>
                    <a:pt x="125919" y="472954"/>
                  </a:cubicBezTo>
                  <a:cubicBezTo>
                    <a:pt x="125919" y="461680"/>
                    <a:pt x="135058" y="452541"/>
                    <a:pt x="146332" y="452541"/>
                  </a:cubicBezTo>
                  <a:close/>
                  <a:moveTo>
                    <a:pt x="97555" y="452541"/>
                  </a:moveTo>
                  <a:cubicBezTo>
                    <a:pt x="108829" y="452541"/>
                    <a:pt x="117968" y="461680"/>
                    <a:pt x="117968" y="472954"/>
                  </a:cubicBezTo>
                  <a:cubicBezTo>
                    <a:pt x="117968" y="484228"/>
                    <a:pt x="108829" y="493367"/>
                    <a:pt x="97555" y="493367"/>
                  </a:cubicBezTo>
                  <a:cubicBezTo>
                    <a:pt x="86281" y="493367"/>
                    <a:pt x="77142" y="484228"/>
                    <a:pt x="77142" y="472954"/>
                  </a:cubicBezTo>
                  <a:cubicBezTo>
                    <a:pt x="77142" y="461680"/>
                    <a:pt x="86281" y="452541"/>
                    <a:pt x="97555" y="452541"/>
                  </a:cubicBezTo>
                  <a:close/>
                  <a:moveTo>
                    <a:pt x="48778" y="452541"/>
                  </a:moveTo>
                  <a:cubicBezTo>
                    <a:pt x="60052" y="452541"/>
                    <a:pt x="69191" y="461680"/>
                    <a:pt x="69191" y="472954"/>
                  </a:cubicBezTo>
                  <a:cubicBezTo>
                    <a:pt x="69191" y="484228"/>
                    <a:pt x="60052" y="493367"/>
                    <a:pt x="48778" y="493367"/>
                  </a:cubicBezTo>
                  <a:cubicBezTo>
                    <a:pt x="37504" y="493367"/>
                    <a:pt x="28365" y="484228"/>
                    <a:pt x="28365" y="472954"/>
                  </a:cubicBezTo>
                  <a:cubicBezTo>
                    <a:pt x="28365" y="461680"/>
                    <a:pt x="37504" y="452541"/>
                    <a:pt x="48778" y="452541"/>
                  </a:cubicBezTo>
                  <a:close/>
                  <a:moveTo>
                    <a:pt x="2" y="452541"/>
                  </a:moveTo>
                  <a:cubicBezTo>
                    <a:pt x="11275" y="452541"/>
                    <a:pt x="20414" y="461680"/>
                    <a:pt x="20414" y="472954"/>
                  </a:cubicBezTo>
                  <a:cubicBezTo>
                    <a:pt x="20414" y="484228"/>
                    <a:pt x="11275" y="493367"/>
                    <a:pt x="2" y="493367"/>
                  </a:cubicBezTo>
                  <a:lnTo>
                    <a:pt x="0" y="493366"/>
                  </a:lnTo>
                  <a:lnTo>
                    <a:pt x="0" y="452542"/>
                  </a:lnTo>
                  <a:close/>
                  <a:moveTo>
                    <a:pt x="926765" y="398455"/>
                  </a:moveTo>
                  <a:lnTo>
                    <a:pt x="930582" y="399226"/>
                  </a:lnTo>
                  <a:lnTo>
                    <a:pt x="913716" y="434236"/>
                  </a:lnTo>
                  <a:lnTo>
                    <a:pt x="912331" y="433302"/>
                  </a:lnTo>
                  <a:cubicBezTo>
                    <a:pt x="908637" y="429608"/>
                    <a:pt x="906352" y="424505"/>
                    <a:pt x="906352" y="418868"/>
                  </a:cubicBezTo>
                  <a:cubicBezTo>
                    <a:pt x="906352" y="407594"/>
                    <a:pt x="915491" y="398455"/>
                    <a:pt x="926765" y="398455"/>
                  </a:cubicBezTo>
                  <a:close/>
                  <a:moveTo>
                    <a:pt x="877988" y="398455"/>
                  </a:moveTo>
                  <a:cubicBezTo>
                    <a:pt x="889262" y="398455"/>
                    <a:pt x="898401" y="407594"/>
                    <a:pt x="898401" y="418868"/>
                  </a:cubicBezTo>
                  <a:cubicBezTo>
                    <a:pt x="898401" y="430142"/>
                    <a:pt x="889262" y="439281"/>
                    <a:pt x="877988" y="439281"/>
                  </a:cubicBezTo>
                  <a:cubicBezTo>
                    <a:pt x="866714" y="439281"/>
                    <a:pt x="857575" y="430142"/>
                    <a:pt x="857575" y="418868"/>
                  </a:cubicBezTo>
                  <a:cubicBezTo>
                    <a:pt x="857575" y="407594"/>
                    <a:pt x="866714" y="398455"/>
                    <a:pt x="877988" y="398455"/>
                  </a:cubicBezTo>
                  <a:close/>
                  <a:moveTo>
                    <a:pt x="829211" y="398455"/>
                  </a:moveTo>
                  <a:cubicBezTo>
                    <a:pt x="840485" y="398455"/>
                    <a:pt x="849624" y="407594"/>
                    <a:pt x="849624" y="418868"/>
                  </a:cubicBezTo>
                  <a:cubicBezTo>
                    <a:pt x="849624" y="430142"/>
                    <a:pt x="840485" y="439281"/>
                    <a:pt x="829211" y="439281"/>
                  </a:cubicBezTo>
                  <a:cubicBezTo>
                    <a:pt x="817937" y="439281"/>
                    <a:pt x="808798" y="430142"/>
                    <a:pt x="808798" y="418868"/>
                  </a:cubicBezTo>
                  <a:cubicBezTo>
                    <a:pt x="808798" y="407594"/>
                    <a:pt x="817937" y="398455"/>
                    <a:pt x="829211" y="398455"/>
                  </a:cubicBezTo>
                  <a:close/>
                  <a:moveTo>
                    <a:pt x="780434" y="398455"/>
                  </a:moveTo>
                  <a:cubicBezTo>
                    <a:pt x="791708" y="398455"/>
                    <a:pt x="800847" y="407594"/>
                    <a:pt x="800847" y="418868"/>
                  </a:cubicBezTo>
                  <a:cubicBezTo>
                    <a:pt x="800847" y="430142"/>
                    <a:pt x="791708" y="439281"/>
                    <a:pt x="780434" y="439281"/>
                  </a:cubicBezTo>
                  <a:cubicBezTo>
                    <a:pt x="769160" y="439281"/>
                    <a:pt x="760021" y="430142"/>
                    <a:pt x="760021" y="418868"/>
                  </a:cubicBezTo>
                  <a:cubicBezTo>
                    <a:pt x="760021" y="407594"/>
                    <a:pt x="769160" y="398455"/>
                    <a:pt x="780434" y="398455"/>
                  </a:cubicBezTo>
                  <a:close/>
                  <a:moveTo>
                    <a:pt x="731657" y="398455"/>
                  </a:moveTo>
                  <a:cubicBezTo>
                    <a:pt x="742931" y="398455"/>
                    <a:pt x="752070" y="407594"/>
                    <a:pt x="752070" y="418868"/>
                  </a:cubicBezTo>
                  <a:cubicBezTo>
                    <a:pt x="752070" y="430142"/>
                    <a:pt x="742931" y="439281"/>
                    <a:pt x="731657" y="439281"/>
                  </a:cubicBezTo>
                  <a:cubicBezTo>
                    <a:pt x="720383" y="439281"/>
                    <a:pt x="711244" y="430142"/>
                    <a:pt x="711244" y="418868"/>
                  </a:cubicBezTo>
                  <a:cubicBezTo>
                    <a:pt x="711244" y="407594"/>
                    <a:pt x="720383" y="398455"/>
                    <a:pt x="731657" y="398455"/>
                  </a:cubicBezTo>
                  <a:close/>
                  <a:moveTo>
                    <a:pt x="682880" y="398455"/>
                  </a:moveTo>
                  <a:cubicBezTo>
                    <a:pt x="694153" y="398455"/>
                    <a:pt x="703293" y="407594"/>
                    <a:pt x="703293" y="418868"/>
                  </a:cubicBezTo>
                  <a:cubicBezTo>
                    <a:pt x="703293" y="430142"/>
                    <a:pt x="694153" y="439281"/>
                    <a:pt x="682880" y="439281"/>
                  </a:cubicBezTo>
                  <a:cubicBezTo>
                    <a:pt x="671606" y="439281"/>
                    <a:pt x="662467" y="430142"/>
                    <a:pt x="662467" y="418868"/>
                  </a:cubicBezTo>
                  <a:cubicBezTo>
                    <a:pt x="662467" y="407594"/>
                    <a:pt x="671606" y="398455"/>
                    <a:pt x="682880" y="398455"/>
                  </a:cubicBezTo>
                  <a:close/>
                  <a:moveTo>
                    <a:pt x="634103" y="398455"/>
                  </a:moveTo>
                  <a:cubicBezTo>
                    <a:pt x="645377" y="398455"/>
                    <a:pt x="654516" y="407594"/>
                    <a:pt x="654516" y="418868"/>
                  </a:cubicBezTo>
                  <a:cubicBezTo>
                    <a:pt x="654516" y="430142"/>
                    <a:pt x="645377" y="439281"/>
                    <a:pt x="634103" y="439281"/>
                  </a:cubicBezTo>
                  <a:cubicBezTo>
                    <a:pt x="622829" y="439281"/>
                    <a:pt x="613690" y="430142"/>
                    <a:pt x="613690" y="418868"/>
                  </a:cubicBezTo>
                  <a:cubicBezTo>
                    <a:pt x="613690" y="407594"/>
                    <a:pt x="622829" y="398455"/>
                    <a:pt x="634103" y="398455"/>
                  </a:cubicBezTo>
                  <a:close/>
                  <a:moveTo>
                    <a:pt x="585326" y="398455"/>
                  </a:moveTo>
                  <a:cubicBezTo>
                    <a:pt x="596599" y="398455"/>
                    <a:pt x="605738" y="407594"/>
                    <a:pt x="605738" y="418868"/>
                  </a:cubicBezTo>
                  <a:cubicBezTo>
                    <a:pt x="605738" y="430142"/>
                    <a:pt x="596599" y="439281"/>
                    <a:pt x="585326" y="439281"/>
                  </a:cubicBezTo>
                  <a:cubicBezTo>
                    <a:pt x="574052" y="439281"/>
                    <a:pt x="564913" y="430142"/>
                    <a:pt x="564913" y="418868"/>
                  </a:cubicBezTo>
                  <a:cubicBezTo>
                    <a:pt x="564913" y="407594"/>
                    <a:pt x="574052" y="398455"/>
                    <a:pt x="585326" y="398455"/>
                  </a:cubicBezTo>
                  <a:close/>
                  <a:moveTo>
                    <a:pt x="536549" y="398455"/>
                  </a:moveTo>
                  <a:cubicBezTo>
                    <a:pt x="547822" y="398455"/>
                    <a:pt x="556961" y="407594"/>
                    <a:pt x="556961" y="418868"/>
                  </a:cubicBezTo>
                  <a:cubicBezTo>
                    <a:pt x="556961" y="430142"/>
                    <a:pt x="547822" y="439281"/>
                    <a:pt x="536549" y="439281"/>
                  </a:cubicBezTo>
                  <a:cubicBezTo>
                    <a:pt x="525275" y="439281"/>
                    <a:pt x="516136" y="430142"/>
                    <a:pt x="516136" y="418868"/>
                  </a:cubicBezTo>
                  <a:cubicBezTo>
                    <a:pt x="516136" y="407594"/>
                    <a:pt x="525275" y="398455"/>
                    <a:pt x="536549" y="398455"/>
                  </a:cubicBezTo>
                  <a:close/>
                  <a:moveTo>
                    <a:pt x="487772" y="398455"/>
                  </a:moveTo>
                  <a:cubicBezTo>
                    <a:pt x="499045" y="398455"/>
                    <a:pt x="508184" y="407594"/>
                    <a:pt x="508184" y="418868"/>
                  </a:cubicBezTo>
                  <a:cubicBezTo>
                    <a:pt x="508184" y="430142"/>
                    <a:pt x="499045" y="439281"/>
                    <a:pt x="487772" y="439281"/>
                  </a:cubicBezTo>
                  <a:cubicBezTo>
                    <a:pt x="476498" y="439281"/>
                    <a:pt x="467359" y="430142"/>
                    <a:pt x="467359" y="418868"/>
                  </a:cubicBezTo>
                  <a:cubicBezTo>
                    <a:pt x="467359" y="407594"/>
                    <a:pt x="476498" y="398455"/>
                    <a:pt x="487772" y="398455"/>
                  </a:cubicBezTo>
                  <a:close/>
                  <a:moveTo>
                    <a:pt x="438994" y="398455"/>
                  </a:moveTo>
                  <a:cubicBezTo>
                    <a:pt x="450268" y="398455"/>
                    <a:pt x="459407" y="407594"/>
                    <a:pt x="459407" y="418868"/>
                  </a:cubicBezTo>
                  <a:cubicBezTo>
                    <a:pt x="459407" y="430142"/>
                    <a:pt x="450268" y="439281"/>
                    <a:pt x="438994" y="439281"/>
                  </a:cubicBezTo>
                  <a:cubicBezTo>
                    <a:pt x="427721" y="439281"/>
                    <a:pt x="418582" y="430142"/>
                    <a:pt x="418582" y="418868"/>
                  </a:cubicBezTo>
                  <a:cubicBezTo>
                    <a:pt x="418582" y="407594"/>
                    <a:pt x="427721" y="398455"/>
                    <a:pt x="438994" y="398455"/>
                  </a:cubicBezTo>
                  <a:close/>
                  <a:moveTo>
                    <a:pt x="390217" y="398455"/>
                  </a:moveTo>
                  <a:cubicBezTo>
                    <a:pt x="401491" y="398455"/>
                    <a:pt x="410630" y="407594"/>
                    <a:pt x="410630" y="418868"/>
                  </a:cubicBezTo>
                  <a:cubicBezTo>
                    <a:pt x="410630" y="430142"/>
                    <a:pt x="401491" y="439281"/>
                    <a:pt x="390217" y="439281"/>
                  </a:cubicBezTo>
                  <a:cubicBezTo>
                    <a:pt x="378944" y="439281"/>
                    <a:pt x="369805" y="430142"/>
                    <a:pt x="369805" y="418868"/>
                  </a:cubicBezTo>
                  <a:cubicBezTo>
                    <a:pt x="369805" y="407594"/>
                    <a:pt x="378944" y="398455"/>
                    <a:pt x="390217" y="398455"/>
                  </a:cubicBezTo>
                  <a:close/>
                  <a:moveTo>
                    <a:pt x="341440" y="398455"/>
                  </a:moveTo>
                  <a:cubicBezTo>
                    <a:pt x="352714" y="398455"/>
                    <a:pt x="361853" y="407594"/>
                    <a:pt x="361853" y="418868"/>
                  </a:cubicBezTo>
                  <a:cubicBezTo>
                    <a:pt x="361853" y="430142"/>
                    <a:pt x="352714" y="439281"/>
                    <a:pt x="341440" y="439281"/>
                  </a:cubicBezTo>
                  <a:cubicBezTo>
                    <a:pt x="330166" y="439281"/>
                    <a:pt x="321028" y="430142"/>
                    <a:pt x="321028" y="418868"/>
                  </a:cubicBezTo>
                  <a:cubicBezTo>
                    <a:pt x="321028" y="407594"/>
                    <a:pt x="330166" y="398455"/>
                    <a:pt x="341440" y="398455"/>
                  </a:cubicBezTo>
                  <a:close/>
                  <a:moveTo>
                    <a:pt x="292663" y="398455"/>
                  </a:moveTo>
                  <a:cubicBezTo>
                    <a:pt x="303937" y="398455"/>
                    <a:pt x="313076" y="407594"/>
                    <a:pt x="313076" y="418868"/>
                  </a:cubicBezTo>
                  <a:cubicBezTo>
                    <a:pt x="313076" y="430142"/>
                    <a:pt x="303937" y="439281"/>
                    <a:pt x="292663" y="439281"/>
                  </a:cubicBezTo>
                  <a:cubicBezTo>
                    <a:pt x="281389" y="439281"/>
                    <a:pt x="272251" y="430142"/>
                    <a:pt x="272251" y="418868"/>
                  </a:cubicBezTo>
                  <a:cubicBezTo>
                    <a:pt x="272251" y="407594"/>
                    <a:pt x="281389" y="398455"/>
                    <a:pt x="292663" y="398455"/>
                  </a:cubicBezTo>
                  <a:close/>
                  <a:moveTo>
                    <a:pt x="243886" y="398455"/>
                  </a:moveTo>
                  <a:cubicBezTo>
                    <a:pt x="255160" y="398455"/>
                    <a:pt x="264299" y="407594"/>
                    <a:pt x="264299" y="418868"/>
                  </a:cubicBezTo>
                  <a:cubicBezTo>
                    <a:pt x="264299" y="430142"/>
                    <a:pt x="255160" y="439281"/>
                    <a:pt x="243886" y="439281"/>
                  </a:cubicBezTo>
                  <a:cubicBezTo>
                    <a:pt x="232612" y="439281"/>
                    <a:pt x="223473" y="430142"/>
                    <a:pt x="223473" y="418868"/>
                  </a:cubicBezTo>
                  <a:cubicBezTo>
                    <a:pt x="223473" y="407594"/>
                    <a:pt x="232612" y="398455"/>
                    <a:pt x="243886" y="398455"/>
                  </a:cubicBezTo>
                  <a:close/>
                  <a:moveTo>
                    <a:pt x="195109" y="398455"/>
                  </a:moveTo>
                  <a:cubicBezTo>
                    <a:pt x="206383" y="398455"/>
                    <a:pt x="215522" y="407594"/>
                    <a:pt x="215522" y="418868"/>
                  </a:cubicBezTo>
                  <a:cubicBezTo>
                    <a:pt x="215522" y="430142"/>
                    <a:pt x="206383" y="439281"/>
                    <a:pt x="195109" y="439281"/>
                  </a:cubicBezTo>
                  <a:cubicBezTo>
                    <a:pt x="183835" y="439281"/>
                    <a:pt x="174696" y="430142"/>
                    <a:pt x="174696" y="418868"/>
                  </a:cubicBezTo>
                  <a:cubicBezTo>
                    <a:pt x="174696" y="407594"/>
                    <a:pt x="183835" y="398455"/>
                    <a:pt x="195109" y="398455"/>
                  </a:cubicBezTo>
                  <a:close/>
                  <a:moveTo>
                    <a:pt x="146332" y="398455"/>
                  </a:moveTo>
                  <a:cubicBezTo>
                    <a:pt x="157606" y="398455"/>
                    <a:pt x="166745" y="407594"/>
                    <a:pt x="166745" y="418868"/>
                  </a:cubicBezTo>
                  <a:cubicBezTo>
                    <a:pt x="166745" y="430142"/>
                    <a:pt x="157606" y="439281"/>
                    <a:pt x="146332" y="439281"/>
                  </a:cubicBezTo>
                  <a:cubicBezTo>
                    <a:pt x="135058" y="439281"/>
                    <a:pt x="125919" y="430142"/>
                    <a:pt x="125919" y="418868"/>
                  </a:cubicBezTo>
                  <a:cubicBezTo>
                    <a:pt x="125919" y="407594"/>
                    <a:pt x="135058" y="398455"/>
                    <a:pt x="146332" y="398455"/>
                  </a:cubicBezTo>
                  <a:close/>
                  <a:moveTo>
                    <a:pt x="97555" y="398455"/>
                  </a:moveTo>
                  <a:cubicBezTo>
                    <a:pt x="108829" y="398455"/>
                    <a:pt x="117968" y="407594"/>
                    <a:pt x="117968" y="418868"/>
                  </a:cubicBezTo>
                  <a:cubicBezTo>
                    <a:pt x="117968" y="430142"/>
                    <a:pt x="108829" y="439281"/>
                    <a:pt x="97555" y="439281"/>
                  </a:cubicBezTo>
                  <a:cubicBezTo>
                    <a:pt x="86281" y="439281"/>
                    <a:pt x="77142" y="430142"/>
                    <a:pt x="77142" y="418868"/>
                  </a:cubicBezTo>
                  <a:cubicBezTo>
                    <a:pt x="77142" y="407594"/>
                    <a:pt x="86281" y="398455"/>
                    <a:pt x="97555" y="398455"/>
                  </a:cubicBezTo>
                  <a:close/>
                  <a:moveTo>
                    <a:pt x="48778" y="398455"/>
                  </a:moveTo>
                  <a:cubicBezTo>
                    <a:pt x="60052" y="398455"/>
                    <a:pt x="69191" y="407594"/>
                    <a:pt x="69191" y="418868"/>
                  </a:cubicBezTo>
                  <a:cubicBezTo>
                    <a:pt x="69191" y="430142"/>
                    <a:pt x="60052" y="439281"/>
                    <a:pt x="48778" y="439281"/>
                  </a:cubicBezTo>
                  <a:cubicBezTo>
                    <a:pt x="37504" y="439281"/>
                    <a:pt x="28365" y="430142"/>
                    <a:pt x="28365" y="418868"/>
                  </a:cubicBezTo>
                  <a:cubicBezTo>
                    <a:pt x="28365" y="407594"/>
                    <a:pt x="37504" y="398455"/>
                    <a:pt x="48778" y="398455"/>
                  </a:cubicBezTo>
                  <a:close/>
                  <a:moveTo>
                    <a:pt x="2" y="398455"/>
                  </a:moveTo>
                  <a:cubicBezTo>
                    <a:pt x="11275" y="398455"/>
                    <a:pt x="20414" y="407594"/>
                    <a:pt x="20414" y="418868"/>
                  </a:cubicBezTo>
                  <a:cubicBezTo>
                    <a:pt x="20414" y="430142"/>
                    <a:pt x="11275" y="439281"/>
                    <a:pt x="2" y="439281"/>
                  </a:cubicBezTo>
                  <a:lnTo>
                    <a:pt x="0" y="439280"/>
                  </a:lnTo>
                  <a:lnTo>
                    <a:pt x="0" y="398456"/>
                  </a:lnTo>
                  <a:close/>
                  <a:moveTo>
                    <a:pt x="926765" y="344369"/>
                  </a:moveTo>
                  <a:cubicBezTo>
                    <a:pt x="932402" y="344369"/>
                    <a:pt x="937505" y="346654"/>
                    <a:pt x="941199" y="350348"/>
                  </a:cubicBezTo>
                  <a:lnTo>
                    <a:pt x="945200" y="360008"/>
                  </a:lnTo>
                  <a:lnTo>
                    <a:pt x="937178" y="381927"/>
                  </a:lnTo>
                  <a:lnTo>
                    <a:pt x="934711" y="383591"/>
                  </a:lnTo>
                  <a:cubicBezTo>
                    <a:pt x="932268" y="384624"/>
                    <a:pt x="929583" y="385195"/>
                    <a:pt x="926765" y="385195"/>
                  </a:cubicBezTo>
                  <a:cubicBezTo>
                    <a:pt x="915491" y="385195"/>
                    <a:pt x="906352" y="376056"/>
                    <a:pt x="906352" y="364782"/>
                  </a:cubicBezTo>
                  <a:cubicBezTo>
                    <a:pt x="906352" y="353508"/>
                    <a:pt x="915491" y="344369"/>
                    <a:pt x="926765" y="344369"/>
                  </a:cubicBezTo>
                  <a:close/>
                  <a:moveTo>
                    <a:pt x="877988" y="344369"/>
                  </a:moveTo>
                  <a:cubicBezTo>
                    <a:pt x="889262" y="344369"/>
                    <a:pt x="898401" y="353508"/>
                    <a:pt x="898401" y="364782"/>
                  </a:cubicBezTo>
                  <a:cubicBezTo>
                    <a:pt x="898401" y="376056"/>
                    <a:pt x="889262" y="385195"/>
                    <a:pt x="877988" y="385195"/>
                  </a:cubicBezTo>
                  <a:cubicBezTo>
                    <a:pt x="866714" y="385195"/>
                    <a:pt x="857575" y="376056"/>
                    <a:pt x="857575" y="364782"/>
                  </a:cubicBezTo>
                  <a:cubicBezTo>
                    <a:pt x="857575" y="353508"/>
                    <a:pt x="866714" y="344369"/>
                    <a:pt x="877988" y="344369"/>
                  </a:cubicBezTo>
                  <a:close/>
                  <a:moveTo>
                    <a:pt x="829211" y="344369"/>
                  </a:moveTo>
                  <a:cubicBezTo>
                    <a:pt x="840485" y="344369"/>
                    <a:pt x="849624" y="353508"/>
                    <a:pt x="849624" y="364782"/>
                  </a:cubicBezTo>
                  <a:cubicBezTo>
                    <a:pt x="849624" y="376056"/>
                    <a:pt x="840485" y="385195"/>
                    <a:pt x="829211" y="385195"/>
                  </a:cubicBezTo>
                  <a:cubicBezTo>
                    <a:pt x="817937" y="385195"/>
                    <a:pt x="808798" y="376056"/>
                    <a:pt x="808798" y="364782"/>
                  </a:cubicBezTo>
                  <a:cubicBezTo>
                    <a:pt x="808798" y="353508"/>
                    <a:pt x="817937" y="344369"/>
                    <a:pt x="829211" y="344369"/>
                  </a:cubicBezTo>
                  <a:close/>
                  <a:moveTo>
                    <a:pt x="780434" y="344369"/>
                  </a:moveTo>
                  <a:cubicBezTo>
                    <a:pt x="791708" y="344369"/>
                    <a:pt x="800847" y="353508"/>
                    <a:pt x="800847" y="364782"/>
                  </a:cubicBezTo>
                  <a:cubicBezTo>
                    <a:pt x="800847" y="376056"/>
                    <a:pt x="791708" y="385195"/>
                    <a:pt x="780434" y="385195"/>
                  </a:cubicBezTo>
                  <a:cubicBezTo>
                    <a:pt x="769160" y="385195"/>
                    <a:pt x="760021" y="376056"/>
                    <a:pt x="760021" y="364782"/>
                  </a:cubicBezTo>
                  <a:cubicBezTo>
                    <a:pt x="760021" y="353508"/>
                    <a:pt x="769160" y="344369"/>
                    <a:pt x="780434" y="344369"/>
                  </a:cubicBezTo>
                  <a:close/>
                  <a:moveTo>
                    <a:pt x="731657" y="344369"/>
                  </a:moveTo>
                  <a:cubicBezTo>
                    <a:pt x="742931" y="344369"/>
                    <a:pt x="752070" y="353508"/>
                    <a:pt x="752070" y="364782"/>
                  </a:cubicBezTo>
                  <a:cubicBezTo>
                    <a:pt x="752070" y="376056"/>
                    <a:pt x="742931" y="385195"/>
                    <a:pt x="731657" y="385195"/>
                  </a:cubicBezTo>
                  <a:cubicBezTo>
                    <a:pt x="720383" y="385195"/>
                    <a:pt x="711244" y="376056"/>
                    <a:pt x="711244" y="364782"/>
                  </a:cubicBezTo>
                  <a:cubicBezTo>
                    <a:pt x="711244" y="353508"/>
                    <a:pt x="720383" y="344369"/>
                    <a:pt x="731657" y="344369"/>
                  </a:cubicBezTo>
                  <a:close/>
                  <a:moveTo>
                    <a:pt x="682880" y="344369"/>
                  </a:moveTo>
                  <a:cubicBezTo>
                    <a:pt x="694153" y="344369"/>
                    <a:pt x="703293" y="353508"/>
                    <a:pt x="703293" y="364782"/>
                  </a:cubicBezTo>
                  <a:cubicBezTo>
                    <a:pt x="703293" y="376056"/>
                    <a:pt x="694153" y="385195"/>
                    <a:pt x="682880" y="385195"/>
                  </a:cubicBezTo>
                  <a:cubicBezTo>
                    <a:pt x="671606" y="385195"/>
                    <a:pt x="662467" y="376056"/>
                    <a:pt x="662467" y="364782"/>
                  </a:cubicBezTo>
                  <a:cubicBezTo>
                    <a:pt x="662467" y="353508"/>
                    <a:pt x="671606" y="344369"/>
                    <a:pt x="682880" y="344369"/>
                  </a:cubicBezTo>
                  <a:close/>
                  <a:moveTo>
                    <a:pt x="634103" y="344369"/>
                  </a:moveTo>
                  <a:cubicBezTo>
                    <a:pt x="645377" y="344369"/>
                    <a:pt x="654516" y="353508"/>
                    <a:pt x="654516" y="364782"/>
                  </a:cubicBezTo>
                  <a:cubicBezTo>
                    <a:pt x="654516" y="376056"/>
                    <a:pt x="645377" y="385195"/>
                    <a:pt x="634103" y="385195"/>
                  </a:cubicBezTo>
                  <a:cubicBezTo>
                    <a:pt x="622829" y="385195"/>
                    <a:pt x="613690" y="376056"/>
                    <a:pt x="613690" y="364782"/>
                  </a:cubicBezTo>
                  <a:cubicBezTo>
                    <a:pt x="613690" y="353508"/>
                    <a:pt x="622829" y="344369"/>
                    <a:pt x="634103" y="344369"/>
                  </a:cubicBezTo>
                  <a:close/>
                  <a:moveTo>
                    <a:pt x="585326" y="344369"/>
                  </a:moveTo>
                  <a:cubicBezTo>
                    <a:pt x="596599" y="344369"/>
                    <a:pt x="605738" y="353508"/>
                    <a:pt x="605738" y="364782"/>
                  </a:cubicBezTo>
                  <a:cubicBezTo>
                    <a:pt x="605738" y="376056"/>
                    <a:pt x="596599" y="385195"/>
                    <a:pt x="585326" y="385195"/>
                  </a:cubicBezTo>
                  <a:cubicBezTo>
                    <a:pt x="574052" y="385195"/>
                    <a:pt x="564913" y="376056"/>
                    <a:pt x="564913" y="364782"/>
                  </a:cubicBezTo>
                  <a:cubicBezTo>
                    <a:pt x="564913" y="353508"/>
                    <a:pt x="574052" y="344369"/>
                    <a:pt x="585326" y="344369"/>
                  </a:cubicBezTo>
                  <a:close/>
                  <a:moveTo>
                    <a:pt x="536549" y="344369"/>
                  </a:moveTo>
                  <a:cubicBezTo>
                    <a:pt x="547822" y="344369"/>
                    <a:pt x="556961" y="353508"/>
                    <a:pt x="556961" y="364782"/>
                  </a:cubicBezTo>
                  <a:cubicBezTo>
                    <a:pt x="556961" y="376056"/>
                    <a:pt x="547822" y="385195"/>
                    <a:pt x="536549" y="385195"/>
                  </a:cubicBezTo>
                  <a:cubicBezTo>
                    <a:pt x="525275" y="385195"/>
                    <a:pt x="516136" y="376056"/>
                    <a:pt x="516136" y="364782"/>
                  </a:cubicBezTo>
                  <a:cubicBezTo>
                    <a:pt x="516136" y="353508"/>
                    <a:pt x="525275" y="344369"/>
                    <a:pt x="536549" y="344369"/>
                  </a:cubicBezTo>
                  <a:close/>
                  <a:moveTo>
                    <a:pt x="487772" y="344369"/>
                  </a:moveTo>
                  <a:cubicBezTo>
                    <a:pt x="499045" y="344369"/>
                    <a:pt x="508184" y="353508"/>
                    <a:pt x="508184" y="364782"/>
                  </a:cubicBezTo>
                  <a:cubicBezTo>
                    <a:pt x="508184" y="376056"/>
                    <a:pt x="499045" y="385195"/>
                    <a:pt x="487772" y="385195"/>
                  </a:cubicBezTo>
                  <a:cubicBezTo>
                    <a:pt x="476498" y="385195"/>
                    <a:pt x="467359" y="376056"/>
                    <a:pt x="467359" y="364782"/>
                  </a:cubicBezTo>
                  <a:cubicBezTo>
                    <a:pt x="467359" y="353508"/>
                    <a:pt x="476498" y="344369"/>
                    <a:pt x="487772" y="344369"/>
                  </a:cubicBezTo>
                  <a:close/>
                  <a:moveTo>
                    <a:pt x="438994" y="344369"/>
                  </a:moveTo>
                  <a:cubicBezTo>
                    <a:pt x="450268" y="344369"/>
                    <a:pt x="459407" y="353508"/>
                    <a:pt x="459407" y="364782"/>
                  </a:cubicBezTo>
                  <a:cubicBezTo>
                    <a:pt x="459407" y="376056"/>
                    <a:pt x="450268" y="385195"/>
                    <a:pt x="438994" y="385195"/>
                  </a:cubicBezTo>
                  <a:cubicBezTo>
                    <a:pt x="427721" y="385195"/>
                    <a:pt x="418582" y="376056"/>
                    <a:pt x="418582" y="364782"/>
                  </a:cubicBezTo>
                  <a:cubicBezTo>
                    <a:pt x="418582" y="353508"/>
                    <a:pt x="427721" y="344369"/>
                    <a:pt x="438994" y="344369"/>
                  </a:cubicBezTo>
                  <a:close/>
                  <a:moveTo>
                    <a:pt x="390217" y="344369"/>
                  </a:moveTo>
                  <a:cubicBezTo>
                    <a:pt x="401491" y="344369"/>
                    <a:pt x="410630" y="353508"/>
                    <a:pt x="410630" y="364782"/>
                  </a:cubicBezTo>
                  <a:cubicBezTo>
                    <a:pt x="410630" y="376056"/>
                    <a:pt x="401491" y="385195"/>
                    <a:pt x="390217" y="385195"/>
                  </a:cubicBezTo>
                  <a:cubicBezTo>
                    <a:pt x="378944" y="385195"/>
                    <a:pt x="369805" y="376056"/>
                    <a:pt x="369805" y="364782"/>
                  </a:cubicBezTo>
                  <a:cubicBezTo>
                    <a:pt x="369805" y="353508"/>
                    <a:pt x="378944" y="344369"/>
                    <a:pt x="390217" y="344369"/>
                  </a:cubicBezTo>
                  <a:close/>
                  <a:moveTo>
                    <a:pt x="341440" y="344369"/>
                  </a:moveTo>
                  <a:cubicBezTo>
                    <a:pt x="352714" y="344369"/>
                    <a:pt x="361853" y="353508"/>
                    <a:pt x="361853" y="364782"/>
                  </a:cubicBezTo>
                  <a:cubicBezTo>
                    <a:pt x="361853" y="376056"/>
                    <a:pt x="352714" y="385195"/>
                    <a:pt x="341440" y="385195"/>
                  </a:cubicBezTo>
                  <a:cubicBezTo>
                    <a:pt x="330166" y="385195"/>
                    <a:pt x="321028" y="376056"/>
                    <a:pt x="321028" y="364782"/>
                  </a:cubicBezTo>
                  <a:cubicBezTo>
                    <a:pt x="321028" y="353508"/>
                    <a:pt x="330166" y="344369"/>
                    <a:pt x="341440" y="344369"/>
                  </a:cubicBezTo>
                  <a:close/>
                  <a:moveTo>
                    <a:pt x="292663" y="344369"/>
                  </a:moveTo>
                  <a:cubicBezTo>
                    <a:pt x="303937" y="344369"/>
                    <a:pt x="313076" y="353508"/>
                    <a:pt x="313076" y="364782"/>
                  </a:cubicBezTo>
                  <a:cubicBezTo>
                    <a:pt x="313076" y="376056"/>
                    <a:pt x="303937" y="385195"/>
                    <a:pt x="292663" y="385195"/>
                  </a:cubicBezTo>
                  <a:cubicBezTo>
                    <a:pt x="281389" y="385195"/>
                    <a:pt x="272251" y="376056"/>
                    <a:pt x="272251" y="364782"/>
                  </a:cubicBezTo>
                  <a:cubicBezTo>
                    <a:pt x="272251" y="353508"/>
                    <a:pt x="281389" y="344369"/>
                    <a:pt x="292663" y="344369"/>
                  </a:cubicBezTo>
                  <a:close/>
                  <a:moveTo>
                    <a:pt x="243886" y="344369"/>
                  </a:moveTo>
                  <a:cubicBezTo>
                    <a:pt x="255160" y="344369"/>
                    <a:pt x="264299" y="353508"/>
                    <a:pt x="264299" y="364782"/>
                  </a:cubicBezTo>
                  <a:cubicBezTo>
                    <a:pt x="264299" y="376056"/>
                    <a:pt x="255160" y="385195"/>
                    <a:pt x="243886" y="385195"/>
                  </a:cubicBezTo>
                  <a:cubicBezTo>
                    <a:pt x="232612" y="385195"/>
                    <a:pt x="223473" y="376056"/>
                    <a:pt x="223473" y="364782"/>
                  </a:cubicBezTo>
                  <a:cubicBezTo>
                    <a:pt x="223473" y="353508"/>
                    <a:pt x="232612" y="344369"/>
                    <a:pt x="243886" y="344369"/>
                  </a:cubicBezTo>
                  <a:close/>
                  <a:moveTo>
                    <a:pt x="195109" y="344369"/>
                  </a:moveTo>
                  <a:cubicBezTo>
                    <a:pt x="206383" y="344369"/>
                    <a:pt x="215522" y="353508"/>
                    <a:pt x="215522" y="364782"/>
                  </a:cubicBezTo>
                  <a:cubicBezTo>
                    <a:pt x="215522" y="376056"/>
                    <a:pt x="206383" y="385195"/>
                    <a:pt x="195109" y="385195"/>
                  </a:cubicBezTo>
                  <a:cubicBezTo>
                    <a:pt x="183835" y="385195"/>
                    <a:pt x="174696" y="376056"/>
                    <a:pt x="174696" y="364782"/>
                  </a:cubicBezTo>
                  <a:cubicBezTo>
                    <a:pt x="174696" y="353508"/>
                    <a:pt x="183835" y="344369"/>
                    <a:pt x="195109" y="344369"/>
                  </a:cubicBezTo>
                  <a:close/>
                  <a:moveTo>
                    <a:pt x="146332" y="344369"/>
                  </a:moveTo>
                  <a:cubicBezTo>
                    <a:pt x="157606" y="344369"/>
                    <a:pt x="166745" y="353508"/>
                    <a:pt x="166745" y="364782"/>
                  </a:cubicBezTo>
                  <a:cubicBezTo>
                    <a:pt x="166745" y="376056"/>
                    <a:pt x="157606" y="385195"/>
                    <a:pt x="146332" y="385195"/>
                  </a:cubicBezTo>
                  <a:cubicBezTo>
                    <a:pt x="135058" y="385195"/>
                    <a:pt x="125919" y="376056"/>
                    <a:pt x="125919" y="364782"/>
                  </a:cubicBezTo>
                  <a:cubicBezTo>
                    <a:pt x="125919" y="353508"/>
                    <a:pt x="135058" y="344369"/>
                    <a:pt x="146332" y="344369"/>
                  </a:cubicBezTo>
                  <a:close/>
                  <a:moveTo>
                    <a:pt x="97555" y="344369"/>
                  </a:moveTo>
                  <a:cubicBezTo>
                    <a:pt x="108829" y="344369"/>
                    <a:pt x="117968" y="353508"/>
                    <a:pt x="117968" y="364782"/>
                  </a:cubicBezTo>
                  <a:cubicBezTo>
                    <a:pt x="117968" y="376056"/>
                    <a:pt x="108829" y="385195"/>
                    <a:pt x="97555" y="385195"/>
                  </a:cubicBezTo>
                  <a:cubicBezTo>
                    <a:pt x="86281" y="385195"/>
                    <a:pt x="77142" y="376056"/>
                    <a:pt x="77142" y="364782"/>
                  </a:cubicBezTo>
                  <a:cubicBezTo>
                    <a:pt x="77142" y="353508"/>
                    <a:pt x="86281" y="344369"/>
                    <a:pt x="97555" y="344369"/>
                  </a:cubicBezTo>
                  <a:close/>
                  <a:moveTo>
                    <a:pt x="48778" y="344369"/>
                  </a:moveTo>
                  <a:cubicBezTo>
                    <a:pt x="60052" y="344369"/>
                    <a:pt x="69191" y="353508"/>
                    <a:pt x="69191" y="364782"/>
                  </a:cubicBezTo>
                  <a:cubicBezTo>
                    <a:pt x="69191" y="376056"/>
                    <a:pt x="60052" y="385195"/>
                    <a:pt x="48778" y="385195"/>
                  </a:cubicBezTo>
                  <a:cubicBezTo>
                    <a:pt x="37504" y="385195"/>
                    <a:pt x="28365" y="376056"/>
                    <a:pt x="28365" y="364782"/>
                  </a:cubicBezTo>
                  <a:cubicBezTo>
                    <a:pt x="28365" y="353508"/>
                    <a:pt x="37504" y="344369"/>
                    <a:pt x="48778" y="344369"/>
                  </a:cubicBezTo>
                  <a:close/>
                  <a:moveTo>
                    <a:pt x="2" y="344369"/>
                  </a:moveTo>
                  <a:cubicBezTo>
                    <a:pt x="11275" y="344369"/>
                    <a:pt x="20414" y="353508"/>
                    <a:pt x="20414" y="364782"/>
                  </a:cubicBezTo>
                  <a:cubicBezTo>
                    <a:pt x="20414" y="376056"/>
                    <a:pt x="11275" y="385195"/>
                    <a:pt x="2" y="385195"/>
                  </a:cubicBezTo>
                  <a:lnTo>
                    <a:pt x="0" y="385194"/>
                  </a:lnTo>
                  <a:lnTo>
                    <a:pt x="0" y="344370"/>
                  </a:lnTo>
                  <a:close/>
                  <a:moveTo>
                    <a:pt x="968876" y="291629"/>
                  </a:moveTo>
                  <a:lnTo>
                    <a:pt x="965684" y="304041"/>
                  </a:lnTo>
                  <a:lnTo>
                    <a:pt x="959440" y="321103"/>
                  </a:lnTo>
                  <a:lnTo>
                    <a:pt x="955129" y="310696"/>
                  </a:lnTo>
                  <a:cubicBezTo>
                    <a:pt x="955129" y="302240"/>
                    <a:pt x="960270" y="294986"/>
                    <a:pt x="967596" y="291887"/>
                  </a:cubicBezTo>
                  <a:close/>
                  <a:moveTo>
                    <a:pt x="926765" y="290283"/>
                  </a:moveTo>
                  <a:cubicBezTo>
                    <a:pt x="938039" y="290283"/>
                    <a:pt x="947178" y="299422"/>
                    <a:pt x="947178" y="310696"/>
                  </a:cubicBezTo>
                  <a:cubicBezTo>
                    <a:pt x="947178" y="321970"/>
                    <a:pt x="938039" y="331108"/>
                    <a:pt x="926765" y="331108"/>
                  </a:cubicBezTo>
                  <a:cubicBezTo>
                    <a:pt x="915491" y="331108"/>
                    <a:pt x="906352" y="321970"/>
                    <a:pt x="906352" y="310696"/>
                  </a:cubicBezTo>
                  <a:cubicBezTo>
                    <a:pt x="906352" y="299422"/>
                    <a:pt x="915491" y="290283"/>
                    <a:pt x="926765" y="290283"/>
                  </a:cubicBezTo>
                  <a:close/>
                  <a:moveTo>
                    <a:pt x="877988" y="290283"/>
                  </a:moveTo>
                  <a:cubicBezTo>
                    <a:pt x="889262" y="290283"/>
                    <a:pt x="898401" y="299422"/>
                    <a:pt x="898401" y="310696"/>
                  </a:cubicBezTo>
                  <a:cubicBezTo>
                    <a:pt x="898401" y="321970"/>
                    <a:pt x="889262" y="331108"/>
                    <a:pt x="877988" y="331108"/>
                  </a:cubicBezTo>
                  <a:cubicBezTo>
                    <a:pt x="866714" y="331108"/>
                    <a:pt x="857575" y="321970"/>
                    <a:pt x="857575" y="310696"/>
                  </a:cubicBezTo>
                  <a:cubicBezTo>
                    <a:pt x="857575" y="299422"/>
                    <a:pt x="866714" y="290283"/>
                    <a:pt x="877988" y="290283"/>
                  </a:cubicBezTo>
                  <a:close/>
                  <a:moveTo>
                    <a:pt x="829211" y="290283"/>
                  </a:moveTo>
                  <a:cubicBezTo>
                    <a:pt x="840485" y="290283"/>
                    <a:pt x="849624" y="299422"/>
                    <a:pt x="849624" y="310696"/>
                  </a:cubicBezTo>
                  <a:cubicBezTo>
                    <a:pt x="849624" y="321970"/>
                    <a:pt x="840485" y="331108"/>
                    <a:pt x="829211" y="331108"/>
                  </a:cubicBezTo>
                  <a:cubicBezTo>
                    <a:pt x="817937" y="331108"/>
                    <a:pt x="808798" y="321970"/>
                    <a:pt x="808798" y="310696"/>
                  </a:cubicBezTo>
                  <a:cubicBezTo>
                    <a:pt x="808798" y="299422"/>
                    <a:pt x="817937" y="290283"/>
                    <a:pt x="829211" y="290283"/>
                  </a:cubicBezTo>
                  <a:close/>
                  <a:moveTo>
                    <a:pt x="780434" y="290283"/>
                  </a:moveTo>
                  <a:cubicBezTo>
                    <a:pt x="791708" y="290283"/>
                    <a:pt x="800847" y="299422"/>
                    <a:pt x="800847" y="310696"/>
                  </a:cubicBezTo>
                  <a:cubicBezTo>
                    <a:pt x="800847" y="321970"/>
                    <a:pt x="791708" y="331108"/>
                    <a:pt x="780434" y="331108"/>
                  </a:cubicBezTo>
                  <a:cubicBezTo>
                    <a:pt x="769160" y="331108"/>
                    <a:pt x="760021" y="321970"/>
                    <a:pt x="760021" y="310696"/>
                  </a:cubicBezTo>
                  <a:cubicBezTo>
                    <a:pt x="760021" y="299422"/>
                    <a:pt x="769160" y="290283"/>
                    <a:pt x="780434" y="290283"/>
                  </a:cubicBezTo>
                  <a:close/>
                  <a:moveTo>
                    <a:pt x="731657" y="290283"/>
                  </a:moveTo>
                  <a:cubicBezTo>
                    <a:pt x="742931" y="290283"/>
                    <a:pt x="752070" y="299422"/>
                    <a:pt x="752070" y="310696"/>
                  </a:cubicBezTo>
                  <a:cubicBezTo>
                    <a:pt x="752070" y="321970"/>
                    <a:pt x="742931" y="331108"/>
                    <a:pt x="731657" y="331108"/>
                  </a:cubicBezTo>
                  <a:cubicBezTo>
                    <a:pt x="720383" y="331108"/>
                    <a:pt x="711244" y="321970"/>
                    <a:pt x="711244" y="310696"/>
                  </a:cubicBezTo>
                  <a:cubicBezTo>
                    <a:pt x="711244" y="299422"/>
                    <a:pt x="720383" y="290283"/>
                    <a:pt x="731657" y="290283"/>
                  </a:cubicBezTo>
                  <a:close/>
                  <a:moveTo>
                    <a:pt x="682880" y="290283"/>
                  </a:moveTo>
                  <a:cubicBezTo>
                    <a:pt x="694153" y="290283"/>
                    <a:pt x="703293" y="299422"/>
                    <a:pt x="703293" y="310696"/>
                  </a:cubicBezTo>
                  <a:cubicBezTo>
                    <a:pt x="703293" y="321970"/>
                    <a:pt x="694153" y="331108"/>
                    <a:pt x="682880" y="331108"/>
                  </a:cubicBezTo>
                  <a:cubicBezTo>
                    <a:pt x="671606" y="331108"/>
                    <a:pt x="662467" y="321970"/>
                    <a:pt x="662467" y="310696"/>
                  </a:cubicBezTo>
                  <a:cubicBezTo>
                    <a:pt x="662467" y="299422"/>
                    <a:pt x="671606" y="290283"/>
                    <a:pt x="682880" y="290283"/>
                  </a:cubicBezTo>
                  <a:close/>
                  <a:moveTo>
                    <a:pt x="634103" y="290283"/>
                  </a:moveTo>
                  <a:cubicBezTo>
                    <a:pt x="645377" y="290283"/>
                    <a:pt x="654516" y="299422"/>
                    <a:pt x="654516" y="310696"/>
                  </a:cubicBezTo>
                  <a:cubicBezTo>
                    <a:pt x="654516" y="321970"/>
                    <a:pt x="645377" y="331108"/>
                    <a:pt x="634103" y="331108"/>
                  </a:cubicBezTo>
                  <a:cubicBezTo>
                    <a:pt x="622829" y="331108"/>
                    <a:pt x="613690" y="321970"/>
                    <a:pt x="613690" y="310696"/>
                  </a:cubicBezTo>
                  <a:cubicBezTo>
                    <a:pt x="613690" y="299422"/>
                    <a:pt x="622829" y="290283"/>
                    <a:pt x="634103" y="290283"/>
                  </a:cubicBezTo>
                  <a:close/>
                  <a:moveTo>
                    <a:pt x="585326" y="290283"/>
                  </a:moveTo>
                  <a:cubicBezTo>
                    <a:pt x="596599" y="290283"/>
                    <a:pt x="605738" y="299422"/>
                    <a:pt x="605738" y="310696"/>
                  </a:cubicBezTo>
                  <a:cubicBezTo>
                    <a:pt x="605738" y="321970"/>
                    <a:pt x="596599" y="331108"/>
                    <a:pt x="585326" y="331108"/>
                  </a:cubicBezTo>
                  <a:cubicBezTo>
                    <a:pt x="574052" y="331108"/>
                    <a:pt x="564913" y="321970"/>
                    <a:pt x="564913" y="310696"/>
                  </a:cubicBezTo>
                  <a:cubicBezTo>
                    <a:pt x="564913" y="299422"/>
                    <a:pt x="574052" y="290283"/>
                    <a:pt x="585326" y="290283"/>
                  </a:cubicBezTo>
                  <a:close/>
                  <a:moveTo>
                    <a:pt x="536549" y="290283"/>
                  </a:moveTo>
                  <a:cubicBezTo>
                    <a:pt x="547822" y="290283"/>
                    <a:pt x="556961" y="299422"/>
                    <a:pt x="556961" y="310696"/>
                  </a:cubicBezTo>
                  <a:cubicBezTo>
                    <a:pt x="556961" y="321970"/>
                    <a:pt x="547822" y="331108"/>
                    <a:pt x="536549" y="331108"/>
                  </a:cubicBezTo>
                  <a:cubicBezTo>
                    <a:pt x="525275" y="331108"/>
                    <a:pt x="516136" y="321970"/>
                    <a:pt x="516136" y="310696"/>
                  </a:cubicBezTo>
                  <a:cubicBezTo>
                    <a:pt x="516136" y="299422"/>
                    <a:pt x="525275" y="290283"/>
                    <a:pt x="536549" y="290283"/>
                  </a:cubicBezTo>
                  <a:close/>
                  <a:moveTo>
                    <a:pt x="487772" y="290283"/>
                  </a:moveTo>
                  <a:cubicBezTo>
                    <a:pt x="499045" y="290283"/>
                    <a:pt x="508184" y="299422"/>
                    <a:pt x="508184" y="310696"/>
                  </a:cubicBezTo>
                  <a:cubicBezTo>
                    <a:pt x="508184" y="321970"/>
                    <a:pt x="499045" y="331108"/>
                    <a:pt x="487772" y="331108"/>
                  </a:cubicBezTo>
                  <a:cubicBezTo>
                    <a:pt x="476498" y="331108"/>
                    <a:pt x="467359" y="321970"/>
                    <a:pt x="467359" y="310696"/>
                  </a:cubicBezTo>
                  <a:cubicBezTo>
                    <a:pt x="467359" y="299422"/>
                    <a:pt x="476498" y="290283"/>
                    <a:pt x="487772" y="290283"/>
                  </a:cubicBezTo>
                  <a:close/>
                  <a:moveTo>
                    <a:pt x="438994" y="290283"/>
                  </a:moveTo>
                  <a:cubicBezTo>
                    <a:pt x="450268" y="290283"/>
                    <a:pt x="459407" y="299422"/>
                    <a:pt x="459407" y="310696"/>
                  </a:cubicBezTo>
                  <a:cubicBezTo>
                    <a:pt x="459407" y="321970"/>
                    <a:pt x="450268" y="331108"/>
                    <a:pt x="438994" y="331108"/>
                  </a:cubicBezTo>
                  <a:cubicBezTo>
                    <a:pt x="427721" y="331108"/>
                    <a:pt x="418582" y="321970"/>
                    <a:pt x="418582" y="310696"/>
                  </a:cubicBezTo>
                  <a:cubicBezTo>
                    <a:pt x="418582" y="299422"/>
                    <a:pt x="427721" y="290283"/>
                    <a:pt x="438994" y="290283"/>
                  </a:cubicBezTo>
                  <a:close/>
                  <a:moveTo>
                    <a:pt x="390217" y="290283"/>
                  </a:moveTo>
                  <a:cubicBezTo>
                    <a:pt x="401491" y="290283"/>
                    <a:pt x="410630" y="299422"/>
                    <a:pt x="410630" y="310696"/>
                  </a:cubicBezTo>
                  <a:cubicBezTo>
                    <a:pt x="410630" y="321970"/>
                    <a:pt x="401491" y="331108"/>
                    <a:pt x="390217" y="331108"/>
                  </a:cubicBezTo>
                  <a:cubicBezTo>
                    <a:pt x="378944" y="331108"/>
                    <a:pt x="369805" y="321970"/>
                    <a:pt x="369805" y="310696"/>
                  </a:cubicBezTo>
                  <a:cubicBezTo>
                    <a:pt x="369805" y="299422"/>
                    <a:pt x="378944" y="290283"/>
                    <a:pt x="390217" y="290283"/>
                  </a:cubicBezTo>
                  <a:close/>
                  <a:moveTo>
                    <a:pt x="341440" y="290283"/>
                  </a:moveTo>
                  <a:cubicBezTo>
                    <a:pt x="352714" y="290283"/>
                    <a:pt x="361853" y="299422"/>
                    <a:pt x="361853" y="310696"/>
                  </a:cubicBezTo>
                  <a:cubicBezTo>
                    <a:pt x="361853" y="321970"/>
                    <a:pt x="352714" y="331108"/>
                    <a:pt x="341440" y="331108"/>
                  </a:cubicBezTo>
                  <a:cubicBezTo>
                    <a:pt x="330166" y="331108"/>
                    <a:pt x="321028" y="321970"/>
                    <a:pt x="321028" y="310696"/>
                  </a:cubicBezTo>
                  <a:cubicBezTo>
                    <a:pt x="321028" y="299422"/>
                    <a:pt x="330166" y="290283"/>
                    <a:pt x="341440" y="290283"/>
                  </a:cubicBezTo>
                  <a:close/>
                  <a:moveTo>
                    <a:pt x="292663" y="290283"/>
                  </a:moveTo>
                  <a:cubicBezTo>
                    <a:pt x="303937" y="290283"/>
                    <a:pt x="313076" y="299422"/>
                    <a:pt x="313076" y="310696"/>
                  </a:cubicBezTo>
                  <a:cubicBezTo>
                    <a:pt x="313076" y="321970"/>
                    <a:pt x="303937" y="331108"/>
                    <a:pt x="292663" y="331108"/>
                  </a:cubicBezTo>
                  <a:cubicBezTo>
                    <a:pt x="281389" y="331108"/>
                    <a:pt x="272251" y="321970"/>
                    <a:pt x="272251" y="310696"/>
                  </a:cubicBezTo>
                  <a:cubicBezTo>
                    <a:pt x="272251" y="299422"/>
                    <a:pt x="281389" y="290283"/>
                    <a:pt x="292663" y="290283"/>
                  </a:cubicBezTo>
                  <a:close/>
                  <a:moveTo>
                    <a:pt x="243886" y="290283"/>
                  </a:moveTo>
                  <a:cubicBezTo>
                    <a:pt x="255160" y="290283"/>
                    <a:pt x="264299" y="299422"/>
                    <a:pt x="264299" y="310696"/>
                  </a:cubicBezTo>
                  <a:cubicBezTo>
                    <a:pt x="264299" y="321970"/>
                    <a:pt x="255160" y="331108"/>
                    <a:pt x="243886" y="331108"/>
                  </a:cubicBezTo>
                  <a:cubicBezTo>
                    <a:pt x="232612" y="331108"/>
                    <a:pt x="223473" y="321970"/>
                    <a:pt x="223473" y="310696"/>
                  </a:cubicBezTo>
                  <a:cubicBezTo>
                    <a:pt x="223473" y="299422"/>
                    <a:pt x="232612" y="290283"/>
                    <a:pt x="243886" y="290283"/>
                  </a:cubicBezTo>
                  <a:close/>
                  <a:moveTo>
                    <a:pt x="195109" y="290283"/>
                  </a:moveTo>
                  <a:cubicBezTo>
                    <a:pt x="206383" y="290283"/>
                    <a:pt x="215522" y="299422"/>
                    <a:pt x="215522" y="310696"/>
                  </a:cubicBezTo>
                  <a:cubicBezTo>
                    <a:pt x="215522" y="321970"/>
                    <a:pt x="206383" y="331108"/>
                    <a:pt x="195109" y="331108"/>
                  </a:cubicBezTo>
                  <a:cubicBezTo>
                    <a:pt x="183835" y="331108"/>
                    <a:pt x="174696" y="321970"/>
                    <a:pt x="174696" y="310696"/>
                  </a:cubicBezTo>
                  <a:cubicBezTo>
                    <a:pt x="174696" y="299422"/>
                    <a:pt x="183835" y="290283"/>
                    <a:pt x="195109" y="290283"/>
                  </a:cubicBezTo>
                  <a:close/>
                  <a:moveTo>
                    <a:pt x="146332" y="290283"/>
                  </a:moveTo>
                  <a:cubicBezTo>
                    <a:pt x="157606" y="290283"/>
                    <a:pt x="166745" y="299422"/>
                    <a:pt x="166745" y="310696"/>
                  </a:cubicBezTo>
                  <a:cubicBezTo>
                    <a:pt x="166745" y="321970"/>
                    <a:pt x="157606" y="331108"/>
                    <a:pt x="146332" y="331108"/>
                  </a:cubicBezTo>
                  <a:cubicBezTo>
                    <a:pt x="135058" y="331108"/>
                    <a:pt x="125919" y="321970"/>
                    <a:pt x="125919" y="310696"/>
                  </a:cubicBezTo>
                  <a:cubicBezTo>
                    <a:pt x="125919" y="299422"/>
                    <a:pt x="135058" y="290283"/>
                    <a:pt x="146332" y="290283"/>
                  </a:cubicBezTo>
                  <a:close/>
                  <a:moveTo>
                    <a:pt x="97555" y="290283"/>
                  </a:moveTo>
                  <a:cubicBezTo>
                    <a:pt x="108829" y="290283"/>
                    <a:pt x="117968" y="299422"/>
                    <a:pt x="117968" y="310696"/>
                  </a:cubicBezTo>
                  <a:cubicBezTo>
                    <a:pt x="117968" y="321970"/>
                    <a:pt x="108829" y="331108"/>
                    <a:pt x="97555" y="331108"/>
                  </a:cubicBezTo>
                  <a:cubicBezTo>
                    <a:pt x="86281" y="331108"/>
                    <a:pt x="77142" y="321970"/>
                    <a:pt x="77142" y="310696"/>
                  </a:cubicBezTo>
                  <a:cubicBezTo>
                    <a:pt x="77142" y="299422"/>
                    <a:pt x="86281" y="290283"/>
                    <a:pt x="97555" y="290283"/>
                  </a:cubicBezTo>
                  <a:close/>
                  <a:moveTo>
                    <a:pt x="48778" y="290283"/>
                  </a:moveTo>
                  <a:cubicBezTo>
                    <a:pt x="60052" y="290283"/>
                    <a:pt x="69191" y="299422"/>
                    <a:pt x="69191" y="310696"/>
                  </a:cubicBezTo>
                  <a:cubicBezTo>
                    <a:pt x="69191" y="321970"/>
                    <a:pt x="60052" y="331108"/>
                    <a:pt x="48778" y="331108"/>
                  </a:cubicBezTo>
                  <a:cubicBezTo>
                    <a:pt x="37504" y="331108"/>
                    <a:pt x="28365" y="321970"/>
                    <a:pt x="28365" y="310696"/>
                  </a:cubicBezTo>
                  <a:cubicBezTo>
                    <a:pt x="28365" y="299422"/>
                    <a:pt x="37504" y="290283"/>
                    <a:pt x="48778" y="290283"/>
                  </a:cubicBezTo>
                  <a:close/>
                  <a:moveTo>
                    <a:pt x="2" y="290283"/>
                  </a:moveTo>
                  <a:cubicBezTo>
                    <a:pt x="11275" y="290283"/>
                    <a:pt x="20414" y="299422"/>
                    <a:pt x="20414" y="310696"/>
                  </a:cubicBezTo>
                  <a:cubicBezTo>
                    <a:pt x="20414" y="321970"/>
                    <a:pt x="11275" y="331108"/>
                    <a:pt x="2" y="331108"/>
                  </a:cubicBezTo>
                  <a:lnTo>
                    <a:pt x="0" y="331107"/>
                  </a:lnTo>
                  <a:lnTo>
                    <a:pt x="0" y="290284"/>
                  </a:lnTo>
                  <a:close/>
                  <a:moveTo>
                    <a:pt x="975542" y="236197"/>
                  </a:moveTo>
                  <a:lnTo>
                    <a:pt x="982755" y="237653"/>
                  </a:lnTo>
                  <a:lnTo>
                    <a:pt x="972775" y="276464"/>
                  </a:lnTo>
                  <a:lnTo>
                    <a:pt x="967596" y="275418"/>
                  </a:lnTo>
                  <a:cubicBezTo>
                    <a:pt x="960270" y="272320"/>
                    <a:pt x="955129" y="265065"/>
                    <a:pt x="955129" y="256609"/>
                  </a:cubicBezTo>
                  <a:cubicBezTo>
                    <a:pt x="955129" y="245336"/>
                    <a:pt x="964268" y="236197"/>
                    <a:pt x="975542" y="236197"/>
                  </a:cubicBezTo>
                  <a:close/>
                  <a:moveTo>
                    <a:pt x="926765" y="236197"/>
                  </a:moveTo>
                  <a:cubicBezTo>
                    <a:pt x="938039" y="236197"/>
                    <a:pt x="947178" y="245336"/>
                    <a:pt x="947178" y="256609"/>
                  </a:cubicBezTo>
                  <a:cubicBezTo>
                    <a:pt x="947178" y="267883"/>
                    <a:pt x="938039" y="277022"/>
                    <a:pt x="926765" y="277022"/>
                  </a:cubicBezTo>
                  <a:cubicBezTo>
                    <a:pt x="915491" y="277022"/>
                    <a:pt x="906352" y="267883"/>
                    <a:pt x="906352" y="256609"/>
                  </a:cubicBezTo>
                  <a:cubicBezTo>
                    <a:pt x="906352" y="245336"/>
                    <a:pt x="915491" y="236197"/>
                    <a:pt x="926765" y="236197"/>
                  </a:cubicBezTo>
                  <a:close/>
                  <a:moveTo>
                    <a:pt x="877988" y="236197"/>
                  </a:moveTo>
                  <a:cubicBezTo>
                    <a:pt x="889262" y="236197"/>
                    <a:pt x="898401" y="245336"/>
                    <a:pt x="898401" y="256609"/>
                  </a:cubicBezTo>
                  <a:cubicBezTo>
                    <a:pt x="898401" y="267883"/>
                    <a:pt x="889262" y="277022"/>
                    <a:pt x="877988" y="277022"/>
                  </a:cubicBezTo>
                  <a:cubicBezTo>
                    <a:pt x="866714" y="277022"/>
                    <a:pt x="857575" y="267883"/>
                    <a:pt x="857575" y="256609"/>
                  </a:cubicBezTo>
                  <a:cubicBezTo>
                    <a:pt x="857575" y="245336"/>
                    <a:pt x="866714" y="236197"/>
                    <a:pt x="877988" y="236197"/>
                  </a:cubicBezTo>
                  <a:close/>
                  <a:moveTo>
                    <a:pt x="829211" y="236197"/>
                  </a:moveTo>
                  <a:cubicBezTo>
                    <a:pt x="840485" y="236197"/>
                    <a:pt x="849624" y="245336"/>
                    <a:pt x="849624" y="256609"/>
                  </a:cubicBezTo>
                  <a:cubicBezTo>
                    <a:pt x="849624" y="267883"/>
                    <a:pt x="840485" y="277022"/>
                    <a:pt x="829211" y="277022"/>
                  </a:cubicBezTo>
                  <a:cubicBezTo>
                    <a:pt x="817937" y="277022"/>
                    <a:pt x="808798" y="267883"/>
                    <a:pt x="808798" y="256609"/>
                  </a:cubicBezTo>
                  <a:cubicBezTo>
                    <a:pt x="808798" y="245336"/>
                    <a:pt x="817937" y="236197"/>
                    <a:pt x="829211" y="236197"/>
                  </a:cubicBezTo>
                  <a:close/>
                  <a:moveTo>
                    <a:pt x="780434" y="236197"/>
                  </a:moveTo>
                  <a:cubicBezTo>
                    <a:pt x="791708" y="236197"/>
                    <a:pt x="800847" y="245336"/>
                    <a:pt x="800847" y="256609"/>
                  </a:cubicBezTo>
                  <a:cubicBezTo>
                    <a:pt x="800847" y="267883"/>
                    <a:pt x="791708" y="277022"/>
                    <a:pt x="780434" y="277022"/>
                  </a:cubicBezTo>
                  <a:cubicBezTo>
                    <a:pt x="769160" y="277022"/>
                    <a:pt x="760021" y="267883"/>
                    <a:pt x="760021" y="256609"/>
                  </a:cubicBezTo>
                  <a:cubicBezTo>
                    <a:pt x="760021" y="245336"/>
                    <a:pt x="769160" y="236197"/>
                    <a:pt x="780434" y="236197"/>
                  </a:cubicBezTo>
                  <a:close/>
                  <a:moveTo>
                    <a:pt x="731657" y="236197"/>
                  </a:moveTo>
                  <a:cubicBezTo>
                    <a:pt x="742931" y="236197"/>
                    <a:pt x="752070" y="245336"/>
                    <a:pt x="752070" y="256609"/>
                  </a:cubicBezTo>
                  <a:cubicBezTo>
                    <a:pt x="752070" y="267883"/>
                    <a:pt x="742931" y="277022"/>
                    <a:pt x="731657" y="277022"/>
                  </a:cubicBezTo>
                  <a:cubicBezTo>
                    <a:pt x="720383" y="277022"/>
                    <a:pt x="711244" y="267883"/>
                    <a:pt x="711244" y="256609"/>
                  </a:cubicBezTo>
                  <a:cubicBezTo>
                    <a:pt x="711244" y="245336"/>
                    <a:pt x="720383" y="236197"/>
                    <a:pt x="731657" y="236197"/>
                  </a:cubicBezTo>
                  <a:close/>
                  <a:moveTo>
                    <a:pt x="682880" y="236197"/>
                  </a:moveTo>
                  <a:cubicBezTo>
                    <a:pt x="694153" y="236197"/>
                    <a:pt x="703293" y="245336"/>
                    <a:pt x="703293" y="256609"/>
                  </a:cubicBezTo>
                  <a:cubicBezTo>
                    <a:pt x="703293" y="267883"/>
                    <a:pt x="694153" y="277022"/>
                    <a:pt x="682880" y="277022"/>
                  </a:cubicBezTo>
                  <a:cubicBezTo>
                    <a:pt x="671606" y="277022"/>
                    <a:pt x="662467" y="267883"/>
                    <a:pt x="662467" y="256609"/>
                  </a:cubicBezTo>
                  <a:cubicBezTo>
                    <a:pt x="662467" y="245336"/>
                    <a:pt x="671606" y="236197"/>
                    <a:pt x="682880" y="236197"/>
                  </a:cubicBezTo>
                  <a:close/>
                  <a:moveTo>
                    <a:pt x="634103" y="236197"/>
                  </a:moveTo>
                  <a:cubicBezTo>
                    <a:pt x="645377" y="236197"/>
                    <a:pt x="654516" y="245336"/>
                    <a:pt x="654516" y="256609"/>
                  </a:cubicBezTo>
                  <a:cubicBezTo>
                    <a:pt x="654516" y="267883"/>
                    <a:pt x="645377" y="277022"/>
                    <a:pt x="634103" y="277022"/>
                  </a:cubicBezTo>
                  <a:cubicBezTo>
                    <a:pt x="622829" y="277022"/>
                    <a:pt x="613690" y="267883"/>
                    <a:pt x="613690" y="256609"/>
                  </a:cubicBezTo>
                  <a:cubicBezTo>
                    <a:pt x="613690" y="245336"/>
                    <a:pt x="622829" y="236197"/>
                    <a:pt x="634103" y="236197"/>
                  </a:cubicBezTo>
                  <a:close/>
                  <a:moveTo>
                    <a:pt x="585326" y="236197"/>
                  </a:moveTo>
                  <a:cubicBezTo>
                    <a:pt x="596599" y="236197"/>
                    <a:pt x="605738" y="245336"/>
                    <a:pt x="605738" y="256609"/>
                  </a:cubicBezTo>
                  <a:cubicBezTo>
                    <a:pt x="605738" y="267883"/>
                    <a:pt x="596599" y="277022"/>
                    <a:pt x="585326" y="277022"/>
                  </a:cubicBezTo>
                  <a:cubicBezTo>
                    <a:pt x="574052" y="277022"/>
                    <a:pt x="564913" y="267883"/>
                    <a:pt x="564913" y="256609"/>
                  </a:cubicBezTo>
                  <a:cubicBezTo>
                    <a:pt x="564913" y="245336"/>
                    <a:pt x="574052" y="236197"/>
                    <a:pt x="585326" y="236197"/>
                  </a:cubicBezTo>
                  <a:close/>
                  <a:moveTo>
                    <a:pt x="536549" y="236197"/>
                  </a:moveTo>
                  <a:cubicBezTo>
                    <a:pt x="547822" y="236197"/>
                    <a:pt x="556961" y="245336"/>
                    <a:pt x="556961" y="256609"/>
                  </a:cubicBezTo>
                  <a:cubicBezTo>
                    <a:pt x="556961" y="267883"/>
                    <a:pt x="547822" y="277022"/>
                    <a:pt x="536549" y="277022"/>
                  </a:cubicBezTo>
                  <a:cubicBezTo>
                    <a:pt x="525275" y="277022"/>
                    <a:pt x="516136" y="267883"/>
                    <a:pt x="516136" y="256609"/>
                  </a:cubicBezTo>
                  <a:cubicBezTo>
                    <a:pt x="516136" y="245336"/>
                    <a:pt x="525275" y="236197"/>
                    <a:pt x="536549" y="236197"/>
                  </a:cubicBezTo>
                  <a:close/>
                  <a:moveTo>
                    <a:pt x="487772" y="236197"/>
                  </a:moveTo>
                  <a:cubicBezTo>
                    <a:pt x="499045" y="236197"/>
                    <a:pt x="508184" y="245336"/>
                    <a:pt x="508184" y="256609"/>
                  </a:cubicBezTo>
                  <a:cubicBezTo>
                    <a:pt x="508184" y="267883"/>
                    <a:pt x="499045" y="277022"/>
                    <a:pt x="487772" y="277022"/>
                  </a:cubicBezTo>
                  <a:cubicBezTo>
                    <a:pt x="476498" y="277022"/>
                    <a:pt x="467359" y="267883"/>
                    <a:pt x="467359" y="256609"/>
                  </a:cubicBezTo>
                  <a:cubicBezTo>
                    <a:pt x="467359" y="245336"/>
                    <a:pt x="476498" y="236197"/>
                    <a:pt x="487772" y="236197"/>
                  </a:cubicBezTo>
                  <a:close/>
                  <a:moveTo>
                    <a:pt x="438994" y="236197"/>
                  </a:moveTo>
                  <a:cubicBezTo>
                    <a:pt x="450268" y="236197"/>
                    <a:pt x="459407" y="245336"/>
                    <a:pt x="459407" y="256609"/>
                  </a:cubicBezTo>
                  <a:cubicBezTo>
                    <a:pt x="459407" y="267883"/>
                    <a:pt x="450268" y="277022"/>
                    <a:pt x="438994" y="277022"/>
                  </a:cubicBezTo>
                  <a:cubicBezTo>
                    <a:pt x="427721" y="277022"/>
                    <a:pt x="418582" y="267883"/>
                    <a:pt x="418582" y="256609"/>
                  </a:cubicBezTo>
                  <a:cubicBezTo>
                    <a:pt x="418582" y="245336"/>
                    <a:pt x="427721" y="236197"/>
                    <a:pt x="438994" y="236197"/>
                  </a:cubicBezTo>
                  <a:close/>
                  <a:moveTo>
                    <a:pt x="390217" y="236197"/>
                  </a:moveTo>
                  <a:cubicBezTo>
                    <a:pt x="401491" y="236197"/>
                    <a:pt x="410630" y="245336"/>
                    <a:pt x="410630" y="256609"/>
                  </a:cubicBezTo>
                  <a:cubicBezTo>
                    <a:pt x="410630" y="267883"/>
                    <a:pt x="401491" y="277022"/>
                    <a:pt x="390217" y="277022"/>
                  </a:cubicBezTo>
                  <a:cubicBezTo>
                    <a:pt x="378944" y="277022"/>
                    <a:pt x="369805" y="267883"/>
                    <a:pt x="369805" y="256609"/>
                  </a:cubicBezTo>
                  <a:cubicBezTo>
                    <a:pt x="369805" y="245336"/>
                    <a:pt x="378944" y="236197"/>
                    <a:pt x="390217" y="236197"/>
                  </a:cubicBezTo>
                  <a:close/>
                  <a:moveTo>
                    <a:pt x="341440" y="236197"/>
                  </a:moveTo>
                  <a:cubicBezTo>
                    <a:pt x="352714" y="236197"/>
                    <a:pt x="361853" y="245336"/>
                    <a:pt x="361853" y="256609"/>
                  </a:cubicBezTo>
                  <a:cubicBezTo>
                    <a:pt x="361853" y="267883"/>
                    <a:pt x="352714" y="277022"/>
                    <a:pt x="341440" y="277022"/>
                  </a:cubicBezTo>
                  <a:cubicBezTo>
                    <a:pt x="330166" y="277022"/>
                    <a:pt x="321028" y="267883"/>
                    <a:pt x="321028" y="256609"/>
                  </a:cubicBezTo>
                  <a:cubicBezTo>
                    <a:pt x="321028" y="245336"/>
                    <a:pt x="330166" y="236197"/>
                    <a:pt x="341440" y="236197"/>
                  </a:cubicBezTo>
                  <a:close/>
                  <a:moveTo>
                    <a:pt x="292663" y="236197"/>
                  </a:moveTo>
                  <a:cubicBezTo>
                    <a:pt x="303937" y="236197"/>
                    <a:pt x="313076" y="245336"/>
                    <a:pt x="313076" y="256609"/>
                  </a:cubicBezTo>
                  <a:cubicBezTo>
                    <a:pt x="313076" y="267883"/>
                    <a:pt x="303937" y="277022"/>
                    <a:pt x="292663" y="277022"/>
                  </a:cubicBezTo>
                  <a:cubicBezTo>
                    <a:pt x="281389" y="277022"/>
                    <a:pt x="272251" y="267883"/>
                    <a:pt x="272251" y="256609"/>
                  </a:cubicBezTo>
                  <a:cubicBezTo>
                    <a:pt x="272251" y="245336"/>
                    <a:pt x="281389" y="236197"/>
                    <a:pt x="292663" y="236197"/>
                  </a:cubicBezTo>
                  <a:close/>
                  <a:moveTo>
                    <a:pt x="243886" y="236197"/>
                  </a:moveTo>
                  <a:cubicBezTo>
                    <a:pt x="255160" y="236197"/>
                    <a:pt x="264299" y="245336"/>
                    <a:pt x="264299" y="256609"/>
                  </a:cubicBezTo>
                  <a:cubicBezTo>
                    <a:pt x="264299" y="267883"/>
                    <a:pt x="255160" y="277022"/>
                    <a:pt x="243886" y="277022"/>
                  </a:cubicBezTo>
                  <a:cubicBezTo>
                    <a:pt x="232612" y="277022"/>
                    <a:pt x="223473" y="267883"/>
                    <a:pt x="223473" y="256609"/>
                  </a:cubicBezTo>
                  <a:cubicBezTo>
                    <a:pt x="223473" y="245336"/>
                    <a:pt x="232612" y="236197"/>
                    <a:pt x="243886" y="236197"/>
                  </a:cubicBezTo>
                  <a:close/>
                  <a:moveTo>
                    <a:pt x="195109" y="236197"/>
                  </a:moveTo>
                  <a:cubicBezTo>
                    <a:pt x="206383" y="236197"/>
                    <a:pt x="215522" y="245336"/>
                    <a:pt x="215522" y="256609"/>
                  </a:cubicBezTo>
                  <a:cubicBezTo>
                    <a:pt x="215522" y="267883"/>
                    <a:pt x="206383" y="277022"/>
                    <a:pt x="195109" y="277022"/>
                  </a:cubicBezTo>
                  <a:cubicBezTo>
                    <a:pt x="183835" y="277022"/>
                    <a:pt x="174696" y="267883"/>
                    <a:pt x="174696" y="256609"/>
                  </a:cubicBezTo>
                  <a:cubicBezTo>
                    <a:pt x="174696" y="245336"/>
                    <a:pt x="183835" y="236197"/>
                    <a:pt x="195109" y="236197"/>
                  </a:cubicBezTo>
                  <a:close/>
                  <a:moveTo>
                    <a:pt x="146332" y="236197"/>
                  </a:moveTo>
                  <a:cubicBezTo>
                    <a:pt x="157606" y="236197"/>
                    <a:pt x="166745" y="245336"/>
                    <a:pt x="166745" y="256609"/>
                  </a:cubicBezTo>
                  <a:cubicBezTo>
                    <a:pt x="166745" y="267883"/>
                    <a:pt x="157606" y="277022"/>
                    <a:pt x="146332" y="277022"/>
                  </a:cubicBezTo>
                  <a:cubicBezTo>
                    <a:pt x="135058" y="277022"/>
                    <a:pt x="125919" y="267883"/>
                    <a:pt x="125919" y="256609"/>
                  </a:cubicBezTo>
                  <a:cubicBezTo>
                    <a:pt x="125919" y="245336"/>
                    <a:pt x="135058" y="236197"/>
                    <a:pt x="146332" y="236197"/>
                  </a:cubicBezTo>
                  <a:close/>
                  <a:moveTo>
                    <a:pt x="97555" y="236197"/>
                  </a:moveTo>
                  <a:cubicBezTo>
                    <a:pt x="108829" y="236197"/>
                    <a:pt x="117968" y="245336"/>
                    <a:pt x="117968" y="256609"/>
                  </a:cubicBezTo>
                  <a:cubicBezTo>
                    <a:pt x="117968" y="267883"/>
                    <a:pt x="108829" y="277022"/>
                    <a:pt x="97555" y="277022"/>
                  </a:cubicBezTo>
                  <a:cubicBezTo>
                    <a:pt x="86281" y="277022"/>
                    <a:pt x="77142" y="267883"/>
                    <a:pt x="77142" y="256609"/>
                  </a:cubicBezTo>
                  <a:cubicBezTo>
                    <a:pt x="77142" y="245336"/>
                    <a:pt x="86281" y="236197"/>
                    <a:pt x="97555" y="236197"/>
                  </a:cubicBezTo>
                  <a:close/>
                  <a:moveTo>
                    <a:pt x="48778" y="236197"/>
                  </a:moveTo>
                  <a:cubicBezTo>
                    <a:pt x="60052" y="236197"/>
                    <a:pt x="69191" y="245336"/>
                    <a:pt x="69191" y="256609"/>
                  </a:cubicBezTo>
                  <a:cubicBezTo>
                    <a:pt x="69191" y="267883"/>
                    <a:pt x="60052" y="277022"/>
                    <a:pt x="48778" y="277022"/>
                  </a:cubicBezTo>
                  <a:cubicBezTo>
                    <a:pt x="37504" y="277022"/>
                    <a:pt x="28365" y="267883"/>
                    <a:pt x="28365" y="256609"/>
                  </a:cubicBezTo>
                  <a:cubicBezTo>
                    <a:pt x="28365" y="245336"/>
                    <a:pt x="37504" y="236197"/>
                    <a:pt x="48778" y="236197"/>
                  </a:cubicBezTo>
                  <a:close/>
                  <a:moveTo>
                    <a:pt x="2" y="236197"/>
                  </a:moveTo>
                  <a:cubicBezTo>
                    <a:pt x="11275" y="236197"/>
                    <a:pt x="20414" y="245336"/>
                    <a:pt x="20414" y="256609"/>
                  </a:cubicBezTo>
                  <a:cubicBezTo>
                    <a:pt x="20414" y="267883"/>
                    <a:pt x="11275" y="277022"/>
                    <a:pt x="2" y="277022"/>
                  </a:cubicBezTo>
                  <a:lnTo>
                    <a:pt x="0" y="277021"/>
                  </a:lnTo>
                  <a:lnTo>
                    <a:pt x="0" y="236198"/>
                  </a:lnTo>
                  <a:close/>
                  <a:moveTo>
                    <a:pt x="975542" y="182110"/>
                  </a:moveTo>
                  <a:cubicBezTo>
                    <a:pt x="981179" y="182110"/>
                    <a:pt x="986282" y="184395"/>
                    <a:pt x="989976" y="188089"/>
                  </a:cubicBezTo>
                  <a:lnTo>
                    <a:pt x="992557" y="194320"/>
                  </a:lnTo>
                  <a:lnTo>
                    <a:pt x="990601" y="207139"/>
                  </a:lnTo>
                  <a:lnTo>
                    <a:pt x="987678" y="218507"/>
                  </a:lnTo>
                  <a:lnTo>
                    <a:pt x="983488" y="221332"/>
                  </a:lnTo>
                  <a:cubicBezTo>
                    <a:pt x="981046" y="222365"/>
                    <a:pt x="978360" y="222936"/>
                    <a:pt x="975542" y="222936"/>
                  </a:cubicBezTo>
                  <a:cubicBezTo>
                    <a:pt x="964268" y="222936"/>
                    <a:pt x="955129" y="213797"/>
                    <a:pt x="955129" y="202523"/>
                  </a:cubicBezTo>
                  <a:cubicBezTo>
                    <a:pt x="955129" y="191250"/>
                    <a:pt x="964268" y="182110"/>
                    <a:pt x="975542" y="182110"/>
                  </a:cubicBezTo>
                  <a:close/>
                  <a:moveTo>
                    <a:pt x="926765" y="182110"/>
                  </a:moveTo>
                  <a:cubicBezTo>
                    <a:pt x="938039" y="182110"/>
                    <a:pt x="947178" y="191250"/>
                    <a:pt x="947178" y="202523"/>
                  </a:cubicBezTo>
                  <a:cubicBezTo>
                    <a:pt x="947178" y="213797"/>
                    <a:pt x="938039" y="222936"/>
                    <a:pt x="926765" y="222936"/>
                  </a:cubicBezTo>
                  <a:cubicBezTo>
                    <a:pt x="915491" y="222936"/>
                    <a:pt x="906352" y="213797"/>
                    <a:pt x="906352" y="202523"/>
                  </a:cubicBezTo>
                  <a:cubicBezTo>
                    <a:pt x="906352" y="191250"/>
                    <a:pt x="915491" y="182110"/>
                    <a:pt x="926765" y="182110"/>
                  </a:cubicBezTo>
                  <a:close/>
                  <a:moveTo>
                    <a:pt x="877988" y="182110"/>
                  </a:moveTo>
                  <a:cubicBezTo>
                    <a:pt x="889262" y="182110"/>
                    <a:pt x="898401" y="191250"/>
                    <a:pt x="898401" y="202523"/>
                  </a:cubicBezTo>
                  <a:cubicBezTo>
                    <a:pt x="898401" y="213797"/>
                    <a:pt x="889262" y="222936"/>
                    <a:pt x="877988" y="222936"/>
                  </a:cubicBezTo>
                  <a:cubicBezTo>
                    <a:pt x="866714" y="222936"/>
                    <a:pt x="857575" y="213797"/>
                    <a:pt x="857575" y="202523"/>
                  </a:cubicBezTo>
                  <a:cubicBezTo>
                    <a:pt x="857575" y="191250"/>
                    <a:pt x="866714" y="182110"/>
                    <a:pt x="877988" y="182110"/>
                  </a:cubicBezTo>
                  <a:close/>
                  <a:moveTo>
                    <a:pt x="829211" y="182110"/>
                  </a:moveTo>
                  <a:cubicBezTo>
                    <a:pt x="840485" y="182110"/>
                    <a:pt x="849624" y="191250"/>
                    <a:pt x="849624" y="202523"/>
                  </a:cubicBezTo>
                  <a:cubicBezTo>
                    <a:pt x="849624" y="213797"/>
                    <a:pt x="840485" y="222936"/>
                    <a:pt x="829211" y="222936"/>
                  </a:cubicBezTo>
                  <a:cubicBezTo>
                    <a:pt x="817937" y="222936"/>
                    <a:pt x="808798" y="213797"/>
                    <a:pt x="808798" y="202523"/>
                  </a:cubicBezTo>
                  <a:cubicBezTo>
                    <a:pt x="808798" y="191250"/>
                    <a:pt x="817937" y="182110"/>
                    <a:pt x="829211" y="182110"/>
                  </a:cubicBezTo>
                  <a:close/>
                  <a:moveTo>
                    <a:pt x="780434" y="182110"/>
                  </a:moveTo>
                  <a:cubicBezTo>
                    <a:pt x="791708" y="182110"/>
                    <a:pt x="800847" y="191250"/>
                    <a:pt x="800847" y="202523"/>
                  </a:cubicBezTo>
                  <a:cubicBezTo>
                    <a:pt x="800847" y="213797"/>
                    <a:pt x="791708" y="222936"/>
                    <a:pt x="780434" y="222936"/>
                  </a:cubicBezTo>
                  <a:cubicBezTo>
                    <a:pt x="769160" y="222936"/>
                    <a:pt x="760021" y="213797"/>
                    <a:pt x="760021" y="202523"/>
                  </a:cubicBezTo>
                  <a:cubicBezTo>
                    <a:pt x="760021" y="191250"/>
                    <a:pt x="769160" y="182110"/>
                    <a:pt x="780434" y="182110"/>
                  </a:cubicBezTo>
                  <a:close/>
                  <a:moveTo>
                    <a:pt x="731657" y="182110"/>
                  </a:moveTo>
                  <a:cubicBezTo>
                    <a:pt x="742931" y="182110"/>
                    <a:pt x="752070" y="191250"/>
                    <a:pt x="752070" y="202523"/>
                  </a:cubicBezTo>
                  <a:cubicBezTo>
                    <a:pt x="752070" y="213797"/>
                    <a:pt x="742931" y="222936"/>
                    <a:pt x="731657" y="222936"/>
                  </a:cubicBezTo>
                  <a:cubicBezTo>
                    <a:pt x="720383" y="222936"/>
                    <a:pt x="711244" y="213797"/>
                    <a:pt x="711244" y="202523"/>
                  </a:cubicBezTo>
                  <a:cubicBezTo>
                    <a:pt x="711244" y="191250"/>
                    <a:pt x="720383" y="182110"/>
                    <a:pt x="731657" y="182110"/>
                  </a:cubicBezTo>
                  <a:close/>
                  <a:moveTo>
                    <a:pt x="682880" y="182110"/>
                  </a:moveTo>
                  <a:cubicBezTo>
                    <a:pt x="694153" y="182110"/>
                    <a:pt x="703293" y="191250"/>
                    <a:pt x="703293" y="202523"/>
                  </a:cubicBezTo>
                  <a:cubicBezTo>
                    <a:pt x="703293" y="213797"/>
                    <a:pt x="694153" y="222936"/>
                    <a:pt x="682880" y="222936"/>
                  </a:cubicBezTo>
                  <a:cubicBezTo>
                    <a:pt x="671606" y="222936"/>
                    <a:pt x="662467" y="213797"/>
                    <a:pt x="662467" y="202523"/>
                  </a:cubicBezTo>
                  <a:cubicBezTo>
                    <a:pt x="662467" y="191250"/>
                    <a:pt x="671606" y="182110"/>
                    <a:pt x="682880" y="182110"/>
                  </a:cubicBezTo>
                  <a:close/>
                  <a:moveTo>
                    <a:pt x="634103" y="182110"/>
                  </a:moveTo>
                  <a:cubicBezTo>
                    <a:pt x="645377" y="182110"/>
                    <a:pt x="654516" y="191250"/>
                    <a:pt x="654516" y="202523"/>
                  </a:cubicBezTo>
                  <a:cubicBezTo>
                    <a:pt x="654516" y="213797"/>
                    <a:pt x="645377" y="222936"/>
                    <a:pt x="634103" y="222936"/>
                  </a:cubicBezTo>
                  <a:cubicBezTo>
                    <a:pt x="622829" y="222936"/>
                    <a:pt x="613690" y="213797"/>
                    <a:pt x="613690" y="202523"/>
                  </a:cubicBezTo>
                  <a:cubicBezTo>
                    <a:pt x="613690" y="191250"/>
                    <a:pt x="622829" y="182110"/>
                    <a:pt x="634103" y="182110"/>
                  </a:cubicBezTo>
                  <a:close/>
                  <a:moveTo>
                    <a:pt x="585326" y="182110"/>
                  </a:moveTo>
                  <a:cubicBezTo>
                    <a:pt x="596599" y="182110"/>
                    <a:pt x="605738" y="191250"/>
                    <a:pt x="605738" y="202523"/>
                  </a:cubicBezTo>
                  <a:cubicBezTo>
                    <a:pt x="605738" y="213797"/>
                    <a:pt x="596599" y="222936"/>
                    <a:pt x="585326" y="222936"/>
                  </a:cubicBezTo>
                  <a:cubicBezTo>
                    <a:pt x="574052" y="222936"/>
                    <a:pt x="564913" y="213797"/>
                    <a:pt x="564913" y="202523"/>
                  </a:cubicBezTo>
                  <a:cubicBezTo>
                    <a:pt x="564913" y="191250"/>
                    <a:pt x="574052" y="182110"/>
                    <a:pt x="585326" y="182110"/>
                  </a:cubicBezTo>
                  <a:close/>
                  <a:moveTo>
                    <a:pt x="536549" y="182110"/>
                  </a:moveTo>
                  <a:cubicBezTo>
                    <a:pt x="547822" y="182110"/>
                    <a:pt x="556961" y="191250"/>
                    <a:pt x="556961" y="202523"/>
                  </a:cubicBezTo>
                  <a:cubicBezTo>
                    <a:pt x="556961" y="213797"/>
                    <a:pt x="547822" y="222936"/>
                    <a:pt x="536549" y="222936"/>
                  </a:cubicBezTo>
                  <a:cubicBezTo>
                    <a:pt x="525275" y="222936"/>
                    <a:pt x="516136" y="213797"/>
                    <a:pt x="516136" y="202523"/>
                  </a:cubicBezTo>
                  <a:cubicBezTo>
                    <a:pt x="516136" y="191250"/>
                    <a:pt x="525275" y="182110"/>
                    <a:pt x="536549" y="182110"/>
                  </a:cubicBezTo>
                  <a:close/>
                  <a:moveTo>
                    <a:pt x="487772" y="182110"/>
                  </a:moveTo>
                  <a:cubicBezTo>
                    <a:pt x="499045" y="182110"/>
                    <a:pt x="508184" y="191250"/>
                    <a:pt x="508184" y="202523"/>
                  </a:cubicBezTo>
                  <a:cubicBezTo>
                    <a:pt x="508184" y="213797"/>
                    <a:pt x="499045" y="222936"/>
                    <a:pt x="487772" y="222936"/>
                  </a:cubicBezTo>
                  <a:cubicBezTo>
                    <a:pt x="476498" y="222936"/>
                    <a:pt x="467359" y="213797"/>
                    <a:pt x="467359" y="202523"/>
                  </a:cubicBezTo>
                  <a:cubicBezTo>
                    <a:pt x="467359" y="191250"/>
                    <a:pt x="476498" y="182110"/>
                    <a:pt x="487772" y="182110"/>
                  </a:cubicBezTo>
                  <a:close/>
                  <a:moveTo>
                    <a:pt x="438994" y="182110"/>
                  </a:moveTo>
                  <a:cubicBezTo>
                    <a:pt x="450268" y="182110"/>
                    <a:pt x="459407" y="191250"/>
                    <a:pt x="459407" y="202523"/>
                  </a:cubicBezTo>
                  <a:cubicBezTo>
                    <a:pt x="459407" y="213797"/>
                    <a:pt x="450268" y="222936"/>
                    <a:pt x="438994" y="222936"/>
                  </a:cubicBezTo>
                  <a:cubicBezTo>
                    <a:pt x="427721" y="222936"/>
                    <a:pt x="418582" y="213797"/>
                    <a:pt x="418582" y="202523"/>
                  </a:cubicBezTo>
                  <a:cubicBezTo>
                    <a:pt x="418582" y="191250"/>
                    <a:pt x="427721" y="182110"/>
                    <a:pt x="438994" y="182110"/>
                  </a:cubicBezTo>
                  <a:close/>
                  <a:moveTo>
                    <a:pt x="390217" y="182110"/>
                  </a:moveTo>
                  <a:cubicBezTo>
                    <a:pt x="401491" y="182110"/>
                    <a:pt x="410630" y="191250"/>
                    <a:pt x="410630" y="202523"/>
                  </a:cubicBezTo>
                  <a:cubicBezTo>
                    <a:pt x="410630" y="213797"/>
                    <a:pt x="401491" y="222936"/>
                    <a:pt x="390217" y="222936"/>
                  </a:cubicBezTo>
                  <a:cubicBezTo>
                    <a:pt x="378944" y="222936"/>
                    <a:pt x="369805" y="213797"/>
                    <a:pt x="369805" y="202523"/>
                  </a:cubicBezTo>
                  <a:cubicBezTo>
                    <a:pt x="369805" y="191250"/>
                    <a:pt x="378944" y="182110"/>
                    <a:pt x="390217" y="182110"/>
                  </a:cubicBezTo>
                  <a:close/>
                  <a:moveTo>
                    <a:pt x="341440" y="182110"/>
                  </a:moveTo>
                  <a:cubicBezTo>
                    <a:pt x="352714" y="182110"/>
                    <a:pt x="361853" y="191250"/>
                    <a:pt x="361853" y="202523"/>
                  </a:cubicBezTo>
                  <a:cubicBezTo>
                    <a:pt x="361853" y="213797"/>
                    <a:pt x="352714" y="222936"/>
                    <a:pt x="341440" y="222936"/>
                  </a:cubicBezTo>
                  <a:cubicBezTo>
                    <a:pt x="330166" y="222936"/>
                    <a:pt x="321028" y="213797"/>
                    <a:pt x="321028" y="202523"/>
                  </a:cubicBezTo>
                  <a:cubicBezTo>
                    <a:pt x="321028" y="191250"/>
                    <a:pt x="330166" y="182110"/>
                    <a:pt x="341440" y="182110"/>
                  </a:cubicBezTo>
                  <a:close/>
                  <a:moveTo>
                    <a:pt x="292663" y="182110"/>
                  </a:moveTo>
                  <a:cubicBezTo>
                    <a:pt x="303937" y="182110"/>
                    <a:pt x="313076" y="191250"/>
                    <a:pt x="313076" y="202523"/>
                  </a:cubicBezTo>
                  <a:cubicBezTo>
                    <a:pt x="313076" y="213797"/>
                    <a:pt x="303937" y="222936"/>
                    <a:pt x="292663" y="222936"/>
                  </a:cubicBezTo>
                  <a:cubicBezTo>
                    <a:pt x="281389" y="222936"/>
                    <a:pt x="272251" y="213797"/>
                    <a:pt x="272251" y="202523"/>
                  </a:cubicBezTo>
                  <a:cubicBezTo>
                    <a:pt x="272251" y="191250"/>
                    <a:pt x="281389" y="182110"/>
                    <a:pt x="292663" y="182110"/>
                  </a:cubicBezTo>
                  <a:close/>
                  <a:moveTo>
                    <a:pt x="243886" y="182110"/>
                  </a:moveTo>
                  <a:cubicBezTo>
                    <a:pt x="255160" y="182110"/>
                    <a:pt x="264299" y="191250"/>
                    <a:pt x="264299" y="202523"/>
                  </a:cubicBezTo>
                  <a:cubicBezTo>
                    <a:pt x="264299" y="213797"/>
                    <a:pt x="255160" y="222936"/>
                    <a:pt x="243886" y="222936"/>
                  </a:cubicBezTo>
                  <a:cubicBezTo>
                    <a:pt x="232612" y="222936"/>
                    <a:pt x="223473" y="213797"/>
                    <a:pt x="223473" y="202523"/>
                  </a:cubicBezTo>
                  <a:cubicBezTo>
                    <a:pt x="223473" y="191250"/>
                    <a:pt x="232612" y="182110"/>
                    <a:pt x="243886" y="182110"/>
                  </a:cubicBezTo>
                  <a:close/>
                  <a:moveTo>
                    <a:pt x="195109" y="182110"/>
                  </a:moveTo>
                  <a:cubicBezTo>
                    <a:pt x="206383" y="182110"/>
                    <a:pt x="215522" y="191250"/>
                    <a:pt x="215522" y="202523"/>
                  </a:cubicBezTo>
                  <a:cubicBezTo>
                    <a:pt x="215522" y="213797"/>
                    <a:pt x="206383" y="222936"/>
                    <a:pt x="195109" y="222936"/>
                  </a:cubicBezTo>
                  <a:cubicBezTo>
                    <a:pt x="183835" y="222936"/>
                    <a:pt x="174696" y="213797"/>
                    <a:pt x="174696" y="202523"/>
                  </a:cubicBezTo>
                  <a:cubicBezTo>
                    <a:pt x="174696" y="191250"/>
                    <a:pt x="183835" y="182110"/>
                    <a:pt x="195109" y="182110"/>
                  </a:cubicBezTo>
                  <a:close/>
                  <a:moveTo>
                    <a:pt x="146332" y="182110"/>
                  </a:moveTo>
                  <a:cubicBezTo>
                    <a:pt x="157606" y="182110"/>
                    <a:pt x="166745" y="191250"/>
                    <a:pt x="166745" y="202523"/>
                  </a:cubicBezTo>
                  <a:cubicBezTo>
                    <a:pt x="166745" y="213797"/>
                    <a:pt x="157606" y="222936"/>
                    <a:pt x="146332" y="222936"/>
                  </a:cubicBezTo>
                  <a:cubicBezTo>
                    <a:pt x="135058" y="222936"/>
                    <a:pt x="125919" y="213797"/>
                    <a:pt x="125919" y="202523"/>
                  </a:cubicBezTo>
                  <a:cubicBezTo>
                    <a:pt x="125919" y="191250"/>
                    <a:pt x="135058" y="182110"/>
                    <a:pt x="146332" y="182110"/>
                  </a:cubicBezTo>
                  <a:close/>
                  <a:moveTo>
                    <a:pt x="97555" y="182110"/>
                  </a:moveTo>
                  <a:cubicBezTo>
                    <a:pt x="108829" y="182110"/>
                    <a:pt x="117968" y="191250"/>
                    <a:pt x="117968" y="202523"/>
                  </a:cubicBezTo>
                  <a:cubicBezTo>
                    <a:pt x="117968" y="213797"/>
                    <a:pt x="108829" y="222936"/>
                    <a:pt x="97555" y="222936"/>
                  </a:cubicBezTo>
                  <a:cubicBezTo>
                    <a:pt x="86281" y="222936"/>
                    <a:pt x="77142" y="213797"/>
                    <a:pt x="77142" y="202523"/>
                  </a:cubicBezTo>
                  <a:cubicBezTo>
                    <a:pt x="77142" y="191250"/>
                    <a:pt x="86281" y="182110"/>
                    <a:pt x="97555" y="182110"/>
                  </a:cubicBezTo>
                  <a:close/>
                  <a:moveTo>
                    <a:pt x="48778" y="182110"/>
                  </a:moveTo>
                  <a:cubicBezTo>
                    <a:pt x="60052" y="182110"/>
                    <a:pt x="69191" y="191250"/>
                    <a:pt x="69191" y="202523"/>
                  </a:cubicBezTo>
                  <a:cubicBezTo>
                    <a:pt x="69191" y="213797"/>
                    <a:pt x="60052" y="222936"/>
                    <a:pt x="48778" y="222936"/>
                  </a:cubicBezTo>
                  <a:cubicBezTo>
                    <a:pt x="37504" y="222936"/>
                    <a:pt x="28365" y="213797"/>
                    <a:pt x="28365" y="202523"/>
                  </a:cubicBezTo>
                  <a:cubicBezTo>
                    <a:pt x="28365" y="191250"/>
                    <a:pt x="37504" y="182110"/>
                    <a:pt x="48778" y="182110"/>
                  </a:cubicBezTo>
                  <a:close/>
                  <a:moveTo>
                    <a:pt x="2" y="182110"/>
                  </a:moveTo>
                  <a:cubicBezTo>
                    <a:pt x="11275" y="182110"/>
                    <a:pt x="20414" y="191250"/>
                    <a:pt x="20414" y="202523"/>
                  </a:cubicBezTo>
                  <a:cubicBezTo>
                    <a:pt x="20414" y="213797"/>
                    <a:pt x="11275" y="222936"/>
                    <a:pt x="2" y="222936"/>
                  </a:cubicBezTo>
                  <a:lnTo>
                    <a:pt x="0" y="222935"/>
                  </a:lnTo>
                  <a:lnTo>
                    <a:pt x="0" y="182111"/>
                  </a:lnTo>
                  <a:close/>
                  <a:moveTo>
                    <a:pt x="975542" y="128024"/>
                  </a:moveTo>
                  <a:cubicBezTo>
                    <a:pt x="986816" y="128024"/>
                    <a:pt x="995955" y="137163"/>
                    <a:pt x="995955" y="148437"/>
                  </a:cubicBezTo>
                  <a:cubicBezTo>
                    <a:pt x="995955" y="159711"/>
                    <a:pt x="986816" y="168850"/>
                    <a:pt x="975542" y="168850"/>
                  </a:cubicBezTo>
                  <a:cubicBezTo>
                    <a:pt x="964268" y="168850"/>
                    <a:pt x="955129" y="159711"/>
                    <a:pt x="955129" y="148437"/>
                  </a:cubicBezTo>
                  <a:cubicBezTo>
                    <a:pt x="955129" y="137163"/>
                    <a:pt x="964268" y="128024"/>
                    <a:pt x="975542" y="128024"/>
                  </a:cubicBezTo>
                  <a:close/>
                  <a:moveTo>
                    <a:pt x="926765" y="128024"/>
                  </a:moveTo>
                  <a:cubicBezTo>
                    <a:pt x="938039" y="128024"/>
                    <a:pt x="947178" y="137163"/>
                    <a:pt x="947178" y="148437"/>
                  </a:cubicBezTo>
                  <a:cubicBezTo>
                    <a:pt x="947178" y="159711"/>
                    <a:pt x="938039" y="168850"/>
                    <a:pt x="926765" y="168850"/>
                  </a:cubicBezTo>
                  <a:cubicBezTo>
                    <a:pt x="915491" y="168850"/>
                    <a:pt x="906352" y="159711"/>
                    <a:pt x="906352" y="148437"/>
                  </a:cubicBezTo>
                  <a:cubicBezTo>
                    <a:pt x="906352" y="137163"/>
                    <a:pt x="915491" y="128024"/>
                    <a:pt x="926765" y="128024"/>
                  </a:cubicBezTo>
                  <a:close/>
                  <a:moveTo>
                    <a:pt x="877988" y="128024"/>
                  </a:moveTo>
                  <a:cubicBezTo>
                    <a:pt x="889262" y="128024"/>
                    <a:pt x="898401" y="137163"/>
                    <a:pt x="898401" y="148437"/>
                  </a:cubicBezTo>
                  <a:cubicBezTo>
                    <a:pt x="898401" y="159711"/>
                    <a:pt x="889262" y="168850"/>
                    <a:pt x="877988" y="168850"/>
                  </a:cubicBezTo>
                  <a:cubicBezTo>
                    <a:pt x="866714" y="168850"/>
                    <a:pt x="857575" y="159711"/>
                    <a:pt x="857575" y="148437"/>
                  </a:cubicBezTo>
                  <a:cubicBezTo>
                    <a:pt x="857575" y="137163"/>
                    <a:pt x="866714" y="128024"/>
                    <a:pt x="877988" y="128024"/>
                  </a:cubicBezTo>
                  <a:close/>
                  <a:moveTo>
                    <a:pt x="829211" y="128024"/>
                  </a:moveTo>
                  <a:cubicBezTo>
                    <a:pt x="840485" y="128024"/>
                    <a:pt x="849624" y="137163"/>
                    <a:pt x="849624" y="148437"/>
                  </a:cubicBezTo>
                  <a:cubicBezTo>
                    <a:pt x="849624" y="159711"/>
                    <a:pt x="840485" y="168850"/>
                    <a:pt x="829211" y="168850"/>
                  </a:cubicBezTo>
                  <a:cubicBezTo>
                    <a:pt x="817937" y="168850"/>
                    <a:pt x="808798" y="159711"/>
                    <a:pt x="808798" y="148437"/>
                  </a:cubicBezTo>
                  <a:cubicBezTo>
                    <a:pt x="808798" y="137163"/>
                    <a:pt x="817937" y="128024"/>
                    <a:pt x="829211" y="128024"/>
                  </a:cubicBezTo>
                  <a:close/>
                  <a:moveTo>
                    <a:pt x="780434" y="128024"/>
                  </a:moveTo>
                  <a:cubicBezTo>
                    <a:pt x="791708" y="128024"/>
                    <a:pt x="800847" y="137163"/>
                    <a:pt x="800847" y="148437"/>
                  </a:cubicBezTo>
                  <a:cubicBezTo>
                    <a:pt x="800847" y="159711"/>
                    <a:pt x="791708" y="168850"/>
                    <a:pt x="780434" y="168850"/>
                  </a:cubicBezTo>
                  <a:cubicBezTo>
                    <a:pt x="769160" y="168850"/>
                    <a:pt x="760021" y="159711"/>
                    <a:pt x="760021" y="148437"/>
                  </a:cubicBezTo>
                  <a:cubicBezTo>
                    <a:pt x="760021" y="137163"/>
                    <a:pt x="769160" y="128024"/>
                    <a:pt x="780434" y="128024"/>
                  </a:cubicBezTo>
                  <a:close/>
                  <a:moveTo>
                    <a:pt x="731657" y="128024"/>
                  </a:moveTo>
                  <a:cubicBezTo>
                    <a:pt x="742931" y="128024"/>
                    <a:pt x="752070" y="137163"/>
                    <a:pt x="752070" y="148437"/>
                  </a:cubicBezTo>
                  <a:cubicBezTo>
                    <a:pt x="752070" y="159711"/>
                    <a:pt x="742931" y="168850"/>
                    <a:pt x="731657" y="168850"/>
                  </a:cubicBezTo>
                  <a:cubicBezTo>
                    <a:pt x="720383" y="168850"/>
                    <a:pt x="711244" y="159711"/>
                    <a:pt x="711244" y="148437"/>
                  </a:cubicBezTo>
                  <a:cubicBezTo>
                    <a:pt x="711244" y="137163"/>
                    <a:pt x="720383" y="128024"/>
                    <a:pt x="731657" y="128024"/>
                  </a:cubicBezTo>
                  <a:close/>
                  <a:moveTo>
                    <a:pt x="682880" y="128024"/>
                  </a:moveTo>
                  <a:cubicBezTo>
                    <a:pt x="694153" y="128024"/>
                    <a:pt x="703293" y="137163"/>
                    <a:pt x="703293" y="148437"/>
                  </a:cubicBezTo>
                  <a:cubicBezTo>
                    <a:pt x="703293" y="159711"/>
                    <a:pt x="694153" y="168850"/>
                    <a:pt x="682880" y="168850"/>
                  </a:cubicBezTo>
                  <a:cubicBezTo>
                    <a:pt x="671606" y="168850"/>
                    <a:pt x="662467" y="159711"/>
                    <a:pt x="662467" y="148437"/>
                  </a:cubicBezTo>
                  <a:cubicBezTo>
                    <a:pt x="662467" y="137163"/>
                    <a:pt x="671606" y="128024"/>
                    <a:pt x="682880" y="128024"/>
                  </a:cubicBezTo>
                  <a:close/>
                  <a:moveTo>
                    <a:pt x="634103" y="128024"/>
                  </a:moveTo>
                  <a:cubicBezTo>
                    <a:pt x="645377" y="128024"/>
                    <a:pt x="654516" y="137163"/>
                    <a:pt x="654516" y="148437"/>
                  </a:cubicBezTo>
                  <a:cubicBezTo>
                    <a:pt x="654516" y="159711"/>
                    <a:pt x="645377" y="168850"/>
                    <a:pt x="634103" y="168850"/>
                  </a:cubicBezTo>
                  <a:cubicBezTo>
                    <a:pt x="622829" y="168850"/>
                    <a:pt x="613690" y="159711"/>
                    <a:pt x="613690" y="148437"/>
                  </a:cubicBezTo>
                  <a:cubicBezTo>
                    <a:pt x="613690" y="137163"/>
                    <a:pt x="622829" y="128024"/>
                    <a:pt x="634103" y="128024"/>
                  </a:cubicBezTo>
                  <a:close/>
                  <a:moveTo>
                    <a:pt x="585326" y="128024"/>
                  </a:moveTo>
                  <a:cubicBezTo>
                    <a:pt x="596599" y="128024"/>
                    <a:pt x="605738" y="137163"/>
                    <a:pt x="605738" y="148437"/>
                  </a:cubicBezTo>
                  <a:cubicBezTo>
                    <a:pt x="605738" y="159711"/>
                    <a:pt x="596599" y="168850"/>
                    <a:pt x="585326" y="168850"/>
                  </a:cubicBezTo>
                  <a:cubicBezTo>
                    <a:pt x="574052" y="168850"/>
                    <a:pt x="564913" y="159711"/>
                    <a:pt x="564913" y="148437"/>
                  </a:cubicBezTo>
                  <a:cubicBezTo>
                    <a:pt x="564913" y="137163"/>
                    <a:pt x="574052" y="128024"/>
                    <a:pt x="585326" y="128024"/>
                  </a:cubicBezTo>
                  <a:close/>
                  <a:moveTo>
                    <a:pt x="536549" y="128024"/>
                  </a:moveTo>
                  <a:cubicBezTo>
                    <a:pt x="547822" y="128024"/>
                    <a:pt x="556961" y="137163"/>
                    <a:pt x="556961" y="148437"/>
                  </a:cubicBezTo>
                  <a:cubicBezTo>
                    <a:pt x="556961" y="159711"/>
                    <a:pt x="547822" y="168850"/>
                    <a:pt x="536549" y="168850"/>
                  </a:cubicBezTo>
                  <a:cubicBezTo>
                    <a:pt x="525275" y="168850"/>
                    <a:pt x="516136" y="159711"/>
                    <a:pt x="516136" y="148437"/>
                  </a:cubicBezTo>
                  <a:cubicBezTo>
                    <a:pt x="516136" y="137163"/>
                    <a:pt x="525275" y="128024"/>
                    <a:pt x="536549" y="128024"/>
                  </a:cubicBezTo>
                  <a:close/>
                  <a:moveTo>
                    <a:pt x="487772" y="128024"/>
                  </a:moveTo>
                  <a:cubicBezTo>
                    <a:pt x="499045" y="128024"/>
                    <a:pt x="508184" y="137163"/>
                    <a:pt x="508184" y="148437"/>
                  </a:cubicBezTo>
                  <a:cubicBezTo>
                    <a:pt x="508184" y="159711"/>
                    <a:pt x="499045" y="168850"/>
                    <a:pt x="487772" y="168850"/>
                  </a:cubicBezTo>
                  <a:cubicBezTo>
                    <a:pt x="476498" y="168850"/>
                    <a:pt x="467359" y="159711"/>
                    <a:pt x="467359" y="148437"/>
                  </a:cubicBezTo>
                  <a:cubicBezTo>
                    <a:pt x="467359" y="137163"/>
                    <a:pt x="476498" y="128024"/>
                    <a:pt x="487772" y="128024"/>
                  </a:cubicBezTo>
                  <a:close/>
                  <a:moveTo>
                    <a:pt x="438994" y="128024"/>
                  </a:moveTo>
                  <a:cubicBezTo>
                    <a:pt x="450268" y="128024"/>
                    <a:pt x="459407" y="137163"/>
                    <a:pt x="459407" y="148437"/>
                  </a:cubicBezTo>
                  <a:cubicBezTo>
                    <a:pt x="459407" y="159711"/>
                    <a:pt x="450268" y="168850"/>
                    <a:pt x="438994" y="168850"/>
                  </a:cubicBezTo>
                  <a:cubicBezTo>
                    <a:pt x="427721" y="168850"/>
                    <a:pt x="418582" y="159711"/>
                    <a:pt x="418582" y="148437"/>
                  </a:cubicBezTo>
                  <a:cubicBezTo>
                    <a:pt x="418582" y="137163"/>
                    <a:pt x="427721" y="128024"/>
                    <a:pt x="438994" y="128024"/>
                  </a:cubicBezTo>
                  <a:close/>
                  <a:moveTo>
                    <a:pt x="390217" y="128024"/>
                  </a:moveTo>
                  <a:cubicBezTo>
                    <a:pt x="401491" y="128024"/>
                    <a:pt x="410630" y="137163"/>
                    <a:pt x="410630" y="148437"/>
                  </a:cubicBezTo>
                  <a:cubicBezTo>
                    <a:pt x="410630" y="159711"/>
                    <a:pt x="401491" y="168850"/>
                    <a:pt x="390217" y="168850"/>
                  </a:cubicBezTo>
                  <a:cubicBezTo>
                    <a:pt x="378944" y="168850"/>
                    <a:pt x="369805" y="159711"/>
                    <a:pt x="369805" y="148437"/>
                  </a:cubicBezTo>
                  <a:cubicBezTo>
                    <a:pt x="369805" y="137163"/>
                    <a:pt x="378944" y="128024"/>
                    <a:pt x="390217" y="128024"/>
                  </a:cubicBezTo>
                  <a:close/>
                  <a:moveTo>
                    <a:pt x="341440" y="128024"/>
                  </a:moveTo>
                  <a:cubicBezTo>
                    <a:pt x="352714" y="128024"/>
                    <a:pt x="361853" y="137163"/>
                    <a:pt x="361853" y="148437"/>
                  </a:cubicBezTo>
                  <a:cubicBezTo>
                    <a:pt x="361853" y="159711"/>
                    <a:pt x="352714" y="168850"/>
                    <a:pt x="341440" y="168850"/>
                  </a:cubicBezTo>
                  <a:cubicBezTo>
                    <a:pt x="330166" y="168850"/>
                    <a:pt x="321028" y="159711"/>
                    <a:pt x="321028" y="148437"/>
                  </a:cubicBezTo>
                  <a:cubicBezTo>
                    <a:pt x="321028" y="137163"/>
                    <a:pt x="330166" y="128024"/>
                    <a:pt x="341440" y="128024"/>
                  </a:cubicBezTo>
                  <a:close/>
                  <a:moveTo>
                    <a:pt x="292663" y="128024"/>
                  </a:moveTo>
                  <a:cubicBezTo>
                    <a:pt x="303937" y="128024"/>
                    <a:pt x="313076" y="137163"/>
                    <a:pt x="313076" y="148437"/>
                  </a:cubicBezTo>
                  <a:cubicBezTo>
                    <a:pt x="313076" y="159711"/>
                    <a:pt x="303937" y="168850"/>
                    <a:pt x="292663" y="168850"/>
                  </a:cubicBezTo>
                  <a:cubicBezTo>
                    <a:pt x="281389" y="168850"/>
                    <a:pt x="272251" y="159711"/>
                    <a:pt x="272251" y="148437"/>
                  </a:cubicBezTo>
                  <a:cubicBezTo>
                    <a:pt x="272251" y="137163"/>
                    <a:pt x="281389" y="128024"/>
                    <a:pt x="292663" y="128024"/>
                  </a:cubicBezTo>
                  <a:close/>
                  <a:moveTo>
                    <a:pt x="243886" y="128024"/>
                  </a:moveTo>
                  <a:cubicBezTo>
                    <a:pt x="255160" y="128024"/>
                    <a:pt x="264299" y="137163"/>
                    <a:pt x="264299" y="148437"/>
                  </a:cubicBezTo>
                  <a:cubicBezTo>
                    <a:pt x="264299" y="159711"/>
                    <a:pt x="255160" y="168850"/>
                    <a:pt x="243886" y="168850"/>
                  </a:cubicBezTo>
                  <a:cubicBezTo>
                    <a:pt x="232612" y="168850"/>
                    <a:pt x="223473" y="159711"/>
                    <a:pt x="223473" y="148437"/>
                  </a:cubicBezTo>
                  <a:cubicBezTo>
                    <a:pt x="223473" y="137163"/>
                    <a:pt x="232612" y="128024"/>
                    <a:pt x="243886" y="128024"/>
                  </a:cubicBezTo>
                  <a:close/>
                  <a:moveTo>
                    <a:pt x="195109" y="128024"/>
                  </a:moveTo>
                  <a:cubicBezTo>
                    <a:pt x="206383" y="128024"/>
                    <a:pt x="215522" y="137163"/>
                    <a:pt x="215522" y="148437"/>
                  </a:cubicBezTo>
                  <a:cubicBezTo>
                    <a:pt x="215522" y="159711"/>
                    <a:pt x="206383" y="168850"/>
                    <a:pt x="195109" y="168850"/>
                  </a:cubicBezTo>
                  <a:cubicBezTo>
                    <a:pt x="183835" y="168850"/>
                    <a:pt x="174696" y="159711"/>
                    <a:pt x="174696" y="148437"/>
                  </a:cubicBezTo>
                  <a:cubicBezTo>
                    <a:pt x="174696" y="137163"/>
                    <a:pt x="183835" y="128024"/>
                    <a:pt x="195109" y="128024"/>
                  </a:cubicBezTo>
                  <a:close/>
                  <a:moveTo>
                    <a:pt x="146332" y="128024"/>
                  </a:moveTo>
                  <a:cubicBezTo>
                    <a:pt x="157606" y="128024"/>
                    <a:pt x="166745" y="137163"/>
                    <a:pt x="166745" y="148437"/>
                  </a:cubicBezTo>
                  <a:cubicBezTo>
                    <a:pt x="166745" y="159711"/>
                    <a:pt x="157606" y="168850"/>
                    <a:pt x="146332" y="168850"/>
                  </a:cubicBezTo>
                  <a:cubicBezTo>
                    <a:pt x="135058" y="168850"/>
                    <a:pt x="125919" y="159711"/>
                    <a:pt x="125919" y="148437"/>
                  </a:cubicBezTo>
                  <a:cubicBezTo>
                    <a:pt x="125919" y="137163"/>
                    <a:pt x="135058" y="128024"/>
                    <a:pt x="146332" y="128024"/>
                  </a:cubicBezTo>
                  <a:close/>
                  <a:moveTo>
                    <a:pt x="97555" y="128024"/>
                  </a:moveTo>
                  <a:cubicBezTo>
                    <a:pt x="108829" y="128024"/>
                    <a:pt x="117968" y="137163"/>
                    <a:pt x="117968" y="148437"/>
                  </a:cubicBezTo>
                  <a:cubicBezTo>
                    <a:pt x="117968" y="159711"/>
                    <a:pt x="108829" y="168850"/>
                    <a:pt x="97555" y="168850"/>
                  </a:cubicBezTo>
                  <a:cubicBezTo>
                    <a:pt x="86281" y="168850"/>
                    <a:pt x="77142" y="159711"/>
                    <a:pt x="77142" y="148437"/>
                  </a:cubicBezTo>
                  <a:cubicBezTo>
                    <a:pt x="77142" y="137163"/>
                    <a:pt x="86281" y="128024"/>
                    <a:pt x="97555" y="128024"/>
                  </a:cubicBezTo>
                  <a:close/>
                  <a:moveTo>
                    <a:pt x="48778" y="128024"/>
                  </a:moveTo>
                  <a:cubicBezTo>
                    <a:pt x="60052" y="128024"/>
                    <a:pt x="69191" y="137163"/>
                    <a:pt x="69191" y="148437"/>
                  </a:cubicBezTo>
                  <a:cubicBezTo>
                    <a:pt x="69191" y="159711"/>
                    <a:pt x="60052" y="168850"/>
                    <a:pt x="48778" y="168850"/>
                  </a:cubicBezTo>
                  <a:cubicBezTo>
                    <a:pt x="37504" y="168850"/>
                    <a:pt x="28365" y="159711"/>
                    <a:pt x="28365" y="148437"/>
                  </a:cubicBezTo>
                  <a:cubicBezTo>
                    <a:pt x="28365" y="137163"/>
                    <a:pt x="37504" y="128024"/>
                    <a:pt x="48778" y="128024"/>
                  </a:cubicBezTo>
                  <a:close/>
                  <a:moveTo>
                    <a:pt x="2" y="128024"/>
                  </a:moveTo>
                  <a:cubicBezTo>
                    <a:pt x="11275" y="128024"/>
                    <a:pt x="20414" y="137163"/>
                    <a:pt x="20414" y="148437"/>
                  </a:cubicBezTo>
                  <a:cubicBezTo>
                    <a:pt x="20414" y="159711"/>
                    <a:pt x="11275" y="168850"/>
                    <a:pt x="2" y="168850"/>
                  </a:cubicBezTo>
                  <a:lnTo>
                    <a:pt x="0" y="168849"/>
                  </a:lnTo>
                  <a:lnTo>
                    <a:pt x="0" y="128025"/>
                  </a:lnTo>
                  <a:close/>
                  <a:moveTo>
                    <a:pt x="1006915" y="87087"/>
                  </a:moveTo>
                  <a:lnTo>
                    <a:pt x="1006262" y="100037"/>
                  </a:lnTo>
                  <a:lnTo>
                    <a:pt x="1003906" y="94351"/>
                  </a:lnTo>
                  <a:close/>
                  <a:moveTo>
                    <a:pt x="975542" y="73938"/>
                  </a:moveTo>
                  <a:cubicBezTo>
                    <a:pt x="986816" y="73938"/>
                    <a:pt x="995955" y="83077"/>
                    <a:pt x="995955" y="94351"/>
                  </a:cubicBezTo>
                  <a:cubicBezTo>
                    <a:pt x="995955" y="105625"/>
                    <a:pt x="986816" y="114764"/>
                    <a:pt x="975542" y="114764"/>
                  </a:cubicBezTo>
                  <a:cubicBezTo>
                    <a:pt x="964268" y="114764"/>
                    <a:pt x="955129" y="105625"/>
                    <a:pt x="955129" y="94351"/>
                  </a:cubicBezTo>
                  <a:cubicBezTo>
                    <a:pt x="955129" y="83077"/>
                    <a:pt x="964268" y="73938"/>
                    <a:pt x="975542" y="73938"/>
                  </a:cubicBezTo>
                  <a:close/>
                  <a:moveTo>
                    <a:pt x="926765" y="73938"/>
                  </a:moveTo>
                  <a:cubicBezTo>
                    <a:pt x="938039" y="73938"/>
                    <a:pt x="947178" y="83077"/>
                    <a:pt x="947178" y="94351"/>
                  </a:cubicBezTo>
                  <a:cubicBezTo>
                    <a:pt x="947178" y="105625"/>
                    <a:pt x="938039" y="114764"/>
                    <a:pt x="926765" y="114764"/>
                  </a:cubicBezTo>
                  <a:cubicBezTo>
                    <a:pt x="915491" y="114764"/>
                    <a:pt x="906352" y="105625"/>
                    <a:pt x="906352" y="94351"/>
                  </a:cubicBezTo>
                  <a:cubicBezTo>
                    <a:pt x="906352" y="83077"/>
                    <a:pt x="915491" y="73938"/>
                    <a:pt x="926765" y="73938"/>
                  </a:cubicBezTo>
                  <a:close/>
                  <a:moveTo>
                    <a:pt x="877988" y="73938"/>
                  </a:moveTo>
                  <a:cubicBezTo>
                    <a:pt x="889262" y="73938"/>
                    <a:pt x="898401" y="83077"/>
                    <a:pt x="898401" y="94351"/>
                  </a:cubicBezTo>
                  <a:cubicBezTo>
                    <a:pt x="898401" y="105625"/>
                    <a:pt x="889262" y="114764"/>
                    <a:pt x="877988" y="114764"/>
                  </a:cubicBezTo>
                  <a:cubicBezTo>
                    <a:pt x="866714" y="114764"/>
                    <a:pt x="857575" y="105625"/>
                    <a:pt x="857575" y="94351"/>
                  </a:cubicBezTo>
                  <a:cubicBezTo>
                    <a:pt x="857575" y="83077"/>
                    <a:pt x="866714" y="73938"/>
                    <a:pt x="877988" y="73938"/>
                  </a:cubicBezTo>
                  <a:close/>
                  <a:moveTo>
                    <a:pt x="829211" y="73938"/>
                  </a:moveTo>
                  <a:cubicBezTo>
                    <a:pt x="840485" y="73938"/>
                    <a:pt x="849624" y="83077"/>
                    <a:pt x="849624" y="94351"/>
                  </a:cubicBezTo>
                  <a:cubicBezTo>
                    <a:pt x="849624" y="105625"/>
                    <a:pt x="840485" y="114764"/>
                    <a:pt x="829211" y="114764"/>
                  </a:cubicBezTo>
                  <a:cubicBezTo>
                    <a:pt x="817937" y="114764"/>
                    <a:pt x="808798" y="105625"/>
                    <a:pt x="808798" y="94351"/>
                  </a:cubicBezTo>
                  <a:cubicBezTo>
                    <a:pt x="808798" y="83077"/>
                    <a:pt x="817937" y="73938"/>
                    <a:pt x="829211" y="73938"/>
                  </a:cubicBezTo>
                  <a:close/>
                  <a:moveTo>
                    <a:pt x="780434" y="73938"/>
                  </a:moveTo>
                  <a:cubicBezTo>
                    <a:pt x="791708" y="73938"/>
                    <a:pt x="800847" y="83077"/>
                    <a:pt x="800847" y="94351"/>
                  </a:cubicBezTo>
                  <a:cubicBezTo>
                    <a:pt x="800847" y="105625"/>
                    <a:pt x="791708" y="114764"/>
                    <a:pt x="780434" y="114764"/>
                  </a:cubicBezTo>
                  <a:cubicBezTo>
                    <a:pt x="769160" y="114764"/>
                    <a:pt x="760021" y="105625"/>
                    <a:pt x="760021" y="94351"/>
                  </a:cubicBezTo>
                  <a:cubicBezTo>
                    <a:pt x="760021" y="83077"/>
                    <a:pt x="769160" y="73938"/>
                    <a:pt x="780434" y="73938"/>
                  </a:cubicBezTo>
                  <a:close/>
                  <a:moveTo>
                    <a:pt x="731657" y="73938"/>
                  </a:moveTo>
                  <a:cubicBezTo>
                    <a:pt x="742931" y="73938"/>
                    <a:pt x="752070" y="83077"/>
                    <a:pt x="752070" y="94351"/>
                  </a:cubicBezTo>
                  <a:cubicBezTo>
                    <a:pt x="752070" y="105625"/>
                    <a:pt x="742931" y="114764"/>
                    <a:pt x="731657" y="114764"/>
                  </a:cubicBezTo>
                  <a:cubicBezTo>
                    <a:pt x="720383" y="114764"/>
                    <a:pt x="711244" y="105625"/>
                    <a:pt x="711244" y="94351"/>
                  </a:cubicBezTo>
                  <a:cubicBezTo>
                    <a:pt x="711244" y="83077"/>
                    <a:pt x="720383" y="73938"/>
                    <a:pt x="731657" y="73938"/>
                  </a:cubicBezTo>
                  <a:close/>
                  <a:moveTo>
                    <a:pt x="682880" y="73938"/>
                  </a:moveTo>
                  <a:cubicBezTo>
                    <a:pt x="694153" y="73938"/>
                    <a:pt x="703293" y="83077"/>
                    <a:pt x="703293" y="94351"/>
                  </a:cubicBezTo>
                  <a:cubicBezTo>
                    <a:pt x="703293" y="105625"/>
                    <a:pt x="694153" y="114764"/>
                    <a:pt x="682880" y="114764"/>
                  </a:cubicBezTo>
                  <a:cubicBezTo>
                    <a:pt x="671606" y="114764"/>
                    <a:pt x="662467" y="105625"/>
                    <a:pt x="662467" y="94351"/>
                  </a:cubicBezTo>
                  <a:cubicBezTo>
                    <a:pt x="662467" y="83077"/>
                    <a:pt x="671606" y="73938"/>
                    <a:pt x="682880" y="73938"/>
                  </a:cubicBezTo>
                  <a:close/>
                  <a:moveTo>
                    <a:pt x="634103" y="73938"/>
                  </a:moveTo>
                  <a:cubicBezTo>
                    <a:pt x="645377" y="73938"/>
                    <a:pt x="654516" y="83077"/>
                    <a:pt x="654516" y="94351"/>
                  </a:cubicBezTo>
                  <a:cubicBezTo>
                    <a:pt x="654516" y="105625"/>
                    <a:pt x="645377" y="114764"/>
                    <a:pt x="634103" y="114764"/>
                  </a:cubicBezTo>
                  <a:cubicBezTo>
                    <a:pt x="622829" y="114764"/>
                    <a:pt x="613690" y="105625"/>
                    <a:pt x="613690" y="94351"/>
                  </a:cubicBezTo>
                  <a:cubicBezTo>
                    <a:pt x="613690" y="83077"/>
                    <a:pt x="622829" y="73938"/>
                    <a:pt x="634103" y="73938"/>
                  </a:cubicBezTo>
                  <a:close/>
                  <a:moveTo>
                    <a:pt x="585326" y="73938"/>
                  </a:moveTo>
                  <a:cubicBezTo>
                    <a:pt x="596599" y="73938"/>
                    <a:pt x="605738" y="83077"/>
                    <a:pt x="605738" y="94351"/>
                  </a:cubicBezTo>
                  <a:cubicBezTo>
                    <a:pt x="605738" y="105625"/>
                    <a:pt x="596599" y="114764"/>
                    <a:pt x="585326" y="114764"/>
                  </a:cubicBezTo>
                  <a:cubicBezTo>
                    <a:pt x="574052" y="114764"/>
                    <a:pt x="564913" y="105625"/>
                    <a:pt x="564913" y="94351"/>
                  </a:cubicBezTo>
                  <a:cubicBezTo>
                    <a:pt x="564913" y="83077"/>
                    <a:pt x="574052" y="73938"/>
                    <a:pt x="585326" y="73938"/>
                  </a:cubicBezTo>
                  <a:close/>
                  <a:moveTo>
                    <a:pt x="536549" y="73938"/>
                  </a:moveTo>
                  <a:cubicBezTo>
                    <a:pt x="547822" y="73938"/>
                    <a:pt x="556961" y="83077"/>
                    <a:pt x="556961" y="94351"/>
                  </a:cubicBezTo>
                  <a:cubicBezTo>
                    <a:pt x="556961" y="105625"/>
                    <a:pt x="547822" y="114764"/>
                    <a:pt x="536549" y="114764"/>
                  </a:cubicBezTo>
                  <a:cubicBezTo>
                    <a:pt x="525275" y="114764"/>
                    <a:pt x="516136" y="105625"/>
                    <a:pt x="516136" y="94351"/>
                  </a:cubicBezTo>
                  <a:cubicBezTo>
                    <a:pt x="516136" y="83077"/>
                    <a:pt x="525275" y="73938"/>
                    <a:pt x="536549" y="73938"/>
                  </a:cubicBezTo>
                  <a:close/>
                  <a:moveTo>
                    <a:pt x="487772" y="73938"/>
                  </a:moveTo>
                  <a:cubicBezTo>
                    <a:pt x="499045" y="73938"/>
                    <a:pt x="508184" y="83077"/>
                    <a:pt x="508184" y="94351"/>
                  </a:cubicBezTo>
                  <a:cubicBezTo>
                    <a:pt x="508184" y="105625"/>
                    <a:pt x="499045" y="114764"/>
                    <a:pt x="487772" y="114764"/>
                  </a:cubicBezTo>
                  <a:cubicBezTo>
                    <a:pt x="476498" y="114764"/>
                    <a:pt x="467359" y="105625"/>
                    <a:pt x="467359" y="94351"/>
                  </a:cubicBezTo>
                  <a:cubicBezTo>
                    <a:pt x="467359" y="83077"/>
                    <a:pt x="476498" y="73938"/>
                    <a:pt x="487772" y="73938"/>
                  </a:cubicBezTo>
                  <a:close/>
                  <a:moveTo>
                    <a:pt x="438994" y="73938"/>
                  </a:moveTo>
                  <a:cubicBezTo>
                    <a:pt x="450268" y="73938"/>
                    <a:pt x="459407" y="83077"/>
                    <a:pt x="459407" y="94351"/>
                  </a:cubicBezTo>
                  <a:cubicBezTo>
                    <a:pt x="459407" y="105625"/>
                    <a:pt x="450268" y="114764"/>
                    <a:pt x="438994" y="114764"/>
                  </a:cubicBezTo>
                  <a:cubicBezTo>
                    <a:pt x="427721" y="114764"/>
                    <a:pt x="418582" y="105625"/>
                    <a:pt x="418582" y="94351"/>
                  </a:cubicBezTo>
                  <a:cubicBezTo>
                    <a:pt x="418582" y="83077"/>
                    <a:pt x="427721" y="73938"/>
                    <a:pt x="438994" y="73938"/>
                  </a:cubicBezTo>
                  <a:close/>
                  <a:moveTo>
                    <a:pt x="390217" y="73938"/>
                  </a:moveTo>
                  <a:cubicBezTo>
                    <a:pt x="401491" y="73938"/>
                    <a:pt x="410630" y="83077"/>
                    <a:pt x="410630" y="94351"/>
                  </a:cubicBezTo>
                  <a:cubicBezTo>
                    <a:pt x="410630" y="105625"/>
                    <a:pt x="401491" y="114764"/>
                    <a:pt x="390217" y="114764"/>
                  </a:cubicBezTo>
                  <a:cubicBezTo>
                    <a:pt x="378944" y="114764"/>
                    <a:pt x="369805" y="105625"/>
                    <a:pt x="369805" y="94351"/>
                  </a:cubicBezTo>
                  <a:cubicBezTo>
                    <a:pt x="369805" y="83077"/>
                    <a:pt x="378944" y="73938"/>
                    <a:pt x="390217" y="73938"/>
                  </a:cubicBezTo>
                  <a:close/>
                  <a:moveTo>
                    <a:pt x="341440" y="73938"/>
                  </a:moveTo>
                  <a:cubicBezTo>
                    <a:pt x="352714" y="73938"/>
                    <a:pt x="361853" y="83077"/>
                    <a:pt x="361853" y="94351"/>
                  </a:cubicBezTo>
                  <a:cubicBezTo>
                    <a:pt x="361853" y="105625"/>
                    <a:pt x="352714" y="114764"/>
                    <a:pt x="341440" y="114764"/>
                  </a:cubicBezTo>
                  <a:cubicBezTo>
                    <a:pt x="330166" y="114764"/>
                    <a:pt x="321028" y="105625"/>
                    <a:pt x="321028" y="94351"/>
                  </a:cubicBezTo>
                  <a:cubicBezTo>
                    <a:pt x="321028" y="83077"/>
                    <a:pt x="330166" y="73938"/>
                    <a:pt x="341440" y="73938"/>
                  </a:cubicBezTo>
                  <a:close/>
                  <a:moveTo>
                    <a:pt x="292663" y="73938"/>
                  </a:moveTo>
                  <a:cubicBezTo>
                    <a:pt x="303937" y="73938"/>
                    <a:pt x="313076" y="83077"/>
                    <a:pt x="313076" y="94351"/>
                  </a:cubicBezTo>
                  <a:cubicBezTo>
                    <a:pt x="313076" y="105625"/>
                    <a:pt x="303937" y="114764"/>
                    <a:pt x="292663" y="114764"/>
                  </a:cubicBezTo>
                  <a:cubicBezTo>
                    <a:pt x="281389" y="114764"/>
                    <a:pt x="272251" y="105625"/>
                    <a:pt x="272251" y="94351"/>
                  </a:cubicBezTo>
                  <a:cubicBezTo>
                    <a:pt x="272251" y="83077"/>
                    <a:pt x="281389" y="73938"/>
                    <a:pt x="292663" y="73938"/>
                  </a:cubicBezTo>
                  <a:close/>
                  <a:moveTo>
                    <a:pt x="243886" y="73938"/>
                  </a:moveTo>
                  <a:cubicBezTo>
                    <a:pt x="255160" y="73938"/>
                    <a:pt x="264299" y="83077"/>
                    <a:pt x="264299" y="94351"/>
                  </a:cubicBezTo>
                  <a:cubicBezTo>
                    <a:pt x="264299" y="105625"/>
                    <a:pt x="255160" y="114764"/>
                    <a:pt x="243886" y="114764"/>
                  </a:cubicBezTo>
                  <a:cubicBezTo>
                    <a:pt x="232612" y="114764"/>
                    <a:pt x="223473" y="105625"/>
                    <a:pt x="223473" y="94351"/>
                  </a:cubicBezTo>
                  <a:cubicBezTo>
                    <a:pt x="223473" y="83077"/>
                    <a:pt x="232612" y="73938"/>
                    <a:pt x="243886" y="73938"/>
                  </a:cubicBezTo>
                  <a:close/>
                  <a:moveTo>
                    <a:pt x="195109" y="73938"/>
                  </a:moveTo>
                  <a:cubicBezTo>
                    <a:pt x="206383" y="73938"/>
                    <a:pt x="215522" y="83077"/>
                    <a:pt x="215522" y="94351"/>
                  </a:cubicBezTo>
                  <a:cubicBezTo>
                    <a:pt x="215522" y="105625"/>
                    <a:pt x="206383" y="114764"/>
                    <a:pt x="195109" y="114764"/>
                  </a:cubicBezTo>
                  <a:cubicBezTo>
                    <a:pt x="183835" y="114764"/>
                    <a:pt x="174696" y="105625"/>
                    <a:pt x="174696" y="94351"/>
                  </a:cubicBezTo>
                  <a:cubicBezTo>
                    <a:pt x="174696" y="83077"/>
                    <a:pt x="183835" y="73938"/>
                    <a:pt x="195109" y="73938"/>
                  </a:cubicBezTo>
                  <a:close/>
                  <a:moveTo>
                    <a:pt x="146332" y="73938"/>
                  </a:moveTo>
                  <a:cubicBezTo>
                    <a:pt x="157606" y="73938"/>
                    <a:pt x="166745" y="83077"/>
                    <a:pt x="166745" y="94351"/>
                  </a:cubicBezTo>
                  <a:cubicBezTo>
                    <a:pt x="166745" y="105625"/>
                    <a:pt x="157606" y="114764"/>
                    <a:pt x="146332" y="114764"/>
                  </a:cubicBezTo>
                  <a:cubicBezTo>
                    <a:pt x="135058" y="114764"/>
                    <a:pt x="125919" y="105625"/>
                    <a:pt x="125919" y="94351"/>
                  </a:cubicBezTo>
                  <a:cubicBezTo>
                    <a:pt x="125919" y="83077"/>
                    <a:pt x="135058" y="73938"/>
                    <a:pt x="146332" y="73938"/>
                  </a:cubicBezTo>
                  <a:close/>
                  <a:moveTo>
                    <a:pt x="97555" y="73938"/>
                  </a:moveTo>
                  <a:cubicBezTo>
                    <a:pt x="108829" y="73938"/>
                    <a:pt x="117968" y="83077"/>
                    <a:pt x="117968" y="94351"/>
                  </a:cubicBezTo>
                  <a:cubicBezTo>
                    <a:pt x="117968" y="105625"/>
                    <a:pt x="108829" y="114764"/>
                    <a:pt x="97555" y="114764"/>
                  </a:cubicBezTo>
                  <a:cubicBezTo>
                    <a:pt x="86281" y="114764"/>
                    <a:pt x="77142" y="105625"/>
                    <a:pt x="77142" y="94351"/>
                  </a:cubicBezTo>
                  <a:cubicBezTo>
                    <a:pt x="77142" y="83077"/>
                    <a:pt x="86281" y="73938"/>
                    <a:pt x="97555" y="73938"/>
                  </a:cubicBezTo>
                  <a:close/>
                  <a:moveTo>
                    <a:pt x="48778" y="73938"/>
                  </a:moveTo>
                  <a:cubicBezTo>
                    <a:pt x="60052" y="73938"/>
                    <a:pt x="69191" y="83077"/>
                    <a:pt x="69191" y="94351"/>
                  </a:cubicBezTo>
                  <a:cubicBezTo>
                    <a:pt x="69191" y="105625"/>
                    <a:pt x="60052" y="114764"/>
                    <a:pt x="48778" y="114764"/>
                  </a:cubicBezTo>
                  <a:cubicBezTo>
                    <a:pt x="37504" y="114764"/>
                    <a:pt x="28365" y="105625"/>
                    <a:pt x="28365" y="94351"/>
                  </a:cubicBezTo>
                  <a:cubicBezTo>
                    <a:pt x="28365" y="83077"/>
                    <a:pt x="37504" y="73938"/>
                    <a:pt x="48778" y="73938"/>
                  </a:cubicBezTo>
                  <a:close/>
                  <a:moveTo>
                    <a:pt x="2" y="73938"/>
                  </a:moveTo>
                  <a:cubicBezTo>
                    <a:pt x="11275" y="73938"/>
                    <a:pt x="20414" y="83077"/>
                    <a:pt x="20414" y="94351"/>
                  </a:cubicBezTo>
                  <a:cubicBezTo>
                    <a:pt x="20414" y="105625"/>
                    <a:pt x="11275" y="114764"/>
                    <a:pt x="2" y="114764"/>
                  </a:cubicBezTo>
                  <a:lnTo>
                    <a:pt x="0" y="114763"/>
                  </a:lnTo>
                  <a:lnTo>
                    <a:pt x="0" y="73939"/>
                  </a:lnTo>
                  <a:close/>
                  <a:moveTo>
                    <a:pt x="1010013" y="25745"/>
                  </a:moveTo>
                  <a:lnTo>
                    <a:pt x="1008696" y="51828"/>
                  </a:lnTo>
                  <a:lnTo>
                    <a:pt x="1003906" y="40265"/>
                  </a:lnTo>
                  <a:cubicBezTo>
                    <a:pt x="1003906" y="34628"/>
                    <a:pt x="1006192" y="29525"/>
                    <a:pt x="1009885" y="25831"/>
                  </a:cubicBezTo>
                  <a:close/>
                  <a:moveTo>
                    <a:pt x="975542" y="19852"/>
                  </a:moveTo>
                  <a:cubicBezTo>
                    <a:pt x="986816" y="19852"/>
                    <a:pt x="995955" y="28991"/>
                    <a:pt x="995955" y="40265"/>
                  </a:cubicBezTo>
                  <a:cubicBezTo>
                    <a:pt x="995955" y="51539"/>
                    <a:pt x="986816" y="60678"/>
                    <a:pt x="975542" y="60678"/>
                  </a:cubicBezTo>
                  <a:cubicBezTo>
                    <a:pt x="964268" y="60678"/>
                    <a:pt x="955129" y="51539"/>
                    <a:pt x="955129" y="40265"/>
                  </a:cubicBezTo>
                  <a:cubicBezTo>
                    <a:pt x="955129" y="28991"/>
                    <a:pt x="964268" y="19852"/>
                    <a:pt x="975542" y="19852"/>
                  </a:cubicBezTo>
                  <a:close/>
                  <a:moveTo>
                    <a:pt x="926765" y="19852"/>
                  </a:moveTo>
                  <a:cubicBezTo>
                    <a:pt x="938039" y="19852"/>
                    <a:pt x="947178" y="28991"/>
                    <a:pt x="947178" y="40265"/>
                  </a:cubicBezTo>
                  <a:cubicBezTo>
                    <a:pt x="947178" y="51539"/>
                    <a:pt x="938039" y="60678"/>
                    <a:pt x="926765" y="60678"/>
                  </a:cubicBezTo>
                  <a:cubicBezTo>
                    <a:pt x="915491" y="60678"/>
                    <a:pt x="906352" y="51539"/>
                    <a:pt x="906352" y="40265"/>
                  </a:cubicBezTo>
                  <a:cubicBezTo>
                    <a:pt x="906352" y="28991"/>
                    <a:pt x="915491" y="19852"/>
                    <a:pt x="926765" y="19852"/>
                  </a:cubicBezTo>
                  <a:close/>
                  <a:moveTo>
                    <a:pt x="877988" y="19852"/>
                  </a:moveTo>
                  <a:cubicBezTo>
                    <a:pt x="889262" y="19852"/>
                    <a:pt x="898401" y="28991"/>
                    <a:pt x="898401" y="40265"/>
                  </a:cubicBezTo>
                  <a:cubicBezTo>
                    <a:pt x="898401" y="51539"/>
                    <a:pt x="889262" y="60678"/>
                    <a:pt x="877988" y="60678"/>
                  </a:cubicBezTo>
                  <a:cubicBezTo>
                    <a:pt x="866714" y="60678"/>
                    <a:pt x="857575" y="51539"/>
                    <a:pt x="857575" y="40265"/>
                  </a:cubicBezTo>
                  <a:cubicBezTo>
                    <a:pt x="857575" y="28991"/>
                    <a:pt x="866714" y="19852"/>
                    <a:pt x="877988" y="19852"/>
                  </a:cubicBezTo>
                  <a:close/>
                  <a:moveTo>
                    <a:pt x="829211" y="19852"/>
                  </a:moveTo>
                  <a:cubicBezTo>
                    <a:pt x="840485" y="19852"/>
                    <a:pt x="849624" y="28991"/>
                    <a:pt x="849624" y="40265"/>
                  </a:cubicBezTo>
                  <a:cubicBezTo>
                    <a:pt x="849624" y="51539"/>
                    <a:pt x="840485" y="60678"/>
                    <a:pt x="829211" y="60678"/>
                  </a:cubicBezTo>
                  <a:cubicBezTo>
                    <a:pt x="817937" y="60678"/>
                    <a:pt x="808798" y="51539"/>
                    <a:pt x="808798" y="40265"/>
                  </a:cubicBezTo>
                  <a:cubicBezTo>
                    <a:pt x="808798" y="28991"/>
                    <a:pt x="817937" y="19852"/>
                    <a:pt x="829211" y="19852"/>
                  </a:cubicBezTo>
                  <a:close/>
                  <a:moveTo>
                    <a:pt x="780434" y="19852"/>
                  </a:moveTo>
                  <a:cubicBezTo>
                    <a:pt x="791708" y="19852"/>
                    <a:pt x="800847" y="28991"/>
                    <a:pt x="800847" y="40265"/>
                  </a:cubicBezTo>
                  <a:cubicBezTo>
                    <a:pt x="800847" y="51539"/>
                    <a:pt x="791708" y="60678"/>
                    <a:pt x="780434" y="60678"/>
                  </a:cubicBezTo>
                  <a:cubicBezTo>
                    <a:pt x="769160" y="60678"/>
                    <a:pt x="760021" y="51539"/>
                    <a:pt x="760021" y="40265"/>
                  </a:cubicBezTo>
                  <a:cubicBezTo>
                    <a:pt x="760021" y="28991"/>
                    <a:pt x="769160" y="19852"/>
                    <a:pt x="780434" y="19852"/>
                  </a:cubicBezTo>
                  <a:close/>
                  <a:moveTo>
                    <a:pt x="731657" y="19852"/>
                  </a:moveTo>
                  <a:cubicBezTo>
                    <a:pt x="742931" y="19852"/>
                    <a:pt x="752070" y="28991"/>
                    <a:pt x="752070" y="40265"/>
                  </a:cubicBezTo>
                  <a:cubicBezTo>
                    <a:pt x="752070" y="51539"/>
                    <a:pt x="742931" y="60678"/>
                    <a:pt x="731657" y="60678"/>
                  </a:cubicBezTo>
                  <a:cubicBezTo>
                    <a:pt x="720383" y="60678"/>
                    <a:pt x="711244" y="51539"/>
                    <a:pt x="711244" y="40265"/>
                  </a:cubicBezTo>
                  <a:cubicBezTo>
                    <a:pt x="711244" y="28991"/>
                    <a:pt x="720383" y="19852"/>
                    <a:pt x="731657" y="19852"/>
                  </a:cubicBezTo>
                  <a:close/>
                  <a:moveTo>
                    <a:pt x="682880" y="19852"/>
                  </a:moveTo>
                  <a:cubicBezTo>
                    <a:pt x="694153" y="19852"/>
                    <a:pt x="703293" y="28991"/>
                    <a:pt x="703293" y="40265"/>
                  </a:cubicBezTo>
                  <a:cubicBezTo>
                    <a:pt x="703293" y="51539"/>
                    <a:pt x="694153" y="60678"/>
                    <a:pt x="682880" y="60678"/>
                  </a:cubicBezTo>
                  <a:cubicBezTo>
                    <a:pt x="671606" y="60678"/>
                    <a:pt x="662467" y="51539"/>
                    <a:pt x="662467" y="40265"/>
                  </a:cubicBezTo>
                  <a:cubicBezTo>
                    <a:pt x="662467" y="28991"/>
                    <a:pt x="671606" y="19852"/>
                    <a:pt x="682880" y="19852"/>
                  </a:cubicBezTo>
                  <a:close/>
                  <a:moveTo>
                    <a:pt x="634103" y="19852"/>
                  </a:moveTo>
                  <a:cubicBezTo>
                    <a:pt x="645377" y="19852"/>
                    <a:pt x="654516" y="28991"/>
                    <a:pt x="654516" y="40265"/>
                  </a:cubicBezTo>
                  <a:cubicBezTo>
                    <a:pt x="654516" y="51539"/>
                    <a:pt x="645377" y="60678"/>
                    <a:pt x="634103" y="60678"/>
                  </a:cubicBezTo>
                  <a:cubicBezTo>
                    <a:pt x="622829" y="60678"/>
                    <a:pt x="613690" y="51539"/>
                    <a:pt x="613690" y="40265"/>
                  </a:cubicBezTo>
                  <a:cubicBezTo>
                    <a:pt x="613690" y="28991"/>
                    <a:pt x="622829" y="19852"/>
                    <a:pt x="634103" y="19852"/>
                  </a:cubicBezTo>
                  <a:close/>
                  <a:moveTo>
                    <a:pt x="585326" y="19852"/>
                  </a:moveTo>
                  <a:cubicBezTo>
                    <a:pt x="596599" y="19852"/>
                    <a:pt x="605738" y="28991"/>
                    <a:pt x="605738" y="40265"/>
                  </a:cubicBezTo>
                  <a:cubicBezTo>
                    <a:pt x="605738" y="51539"/>
                    <a:pt x="596599" y="60678"/>
                    <a:pt x="585326" y="60678"/>
                  </a:cubicBezTo>
                  <a:cubicBezTo>
                    <a:pt x="574052" y="60678"/>
                    <a:pt x="564913" y="51539"/>
                    <a:pt x="564913" y="40265"/>
                  </a:cubicBezTo>
                  <a:cubicBezTo>
                    <a:pt x="564913" y="28991"/>
                    <a:pt x="574052" y="19852"/>
                    <a:pt x="585326" y="19852"/>
                  </a:cubicBezTo>
                  <a:close/>
                  <a:moveTo>
                    <a:pt x="536549" y="19852"/>
                  </a:moveTo>
                  <a:cubicBezTo>
                    <a:pt x="547822" y="19852"/>
                    <a:pt x="556961" y="28991"/>
                    <a:pt x="556961" y="40265"/>
                  </a:cubicBezTo>
                  <a:cubicBezTo>
                    <a:pt x="556961" y="51539"/>
                    <a:pt x="547822" y="60678"/>
                    <a:pt x="536549" y="60678"/>
                  </a:cubicBezTo>
                  <a:cubicBezTo>
                    <a:pt x="525275" y="60678"/>
                    <a:pt x="516136" y="51539"/>
                    <a:pt x="516136" y="40265"/>
                  </a:cubicBezTo>
                  <a:cubicBezTo>
                    <a:pt x="516136" y="28991"/>
                    <a:pt x="525275" y="19852"/>
                    <a:pt x="536549" y="19852"/>
                  </a:cubicBezTo>
                  <a:close/>
                  <a:moveTo>
                    <a:pt x="487772" y="19852"/>
                  </a:moveTo>
                  <a:cubicBezTo>
                    <a:pt x="499045" y="19852"/>
                    <a:pt x="508184" y="28991"/>
                    <a:pt x="508184" y="40265"/>
                  </a:cubicBezTo>
                  <a:cubicBezTo>
                    <a:pt x="508184" y="51539"/>
                    <a:pt x="499045" y="60678"/>
                    <a:pt x="487772" y="60678"/>
                  </a:cubicBezTo>
                  <a:cubicBezTo>
                    <a:pt x="476498" y="60678"/>
                    <a:pt x="467359" y="51539"/>
                    <a:pt x="467359" y="40265"/>
                  </a:cubicBezTo>
                  <a:cubicBezTo>
                    <a:pt x="467359" y="28991"/>
                    <a:pt x="476498" y="19852"/>
                    <a:pt x="487772" y="19852"/>
                  </a:cubicBezTo>
                  <a:close/>
                  <a:moveTo>
                    <a:pt x="438994" y="19852"/>
                  </a:moveTo>
                  <a:cubicBezTo>
                    <a:pt x="450268" y="19852"/>
                    <a:pt x="459407" y="28991"/>
                    <a:pt x="459407" y="40265"/>
                  </a:cubicBezTo>
                  <a:cubicBezTo>
                    <a:pt x="459407" y="51539"/>
                    <a:pt x="450268" y="60678"/>
                    <a:pt x="438994" y="60678"/>
                  </a:cubicBezTo>
                  <a:cubicBezTo>
                    <a:pt x="427721" y="60678"/>
                    <a:pt x="418582" y="51539"/>
                    <a:pt x="418582" y="40265"/>
                  </a:cubicBezTo>
                  <a:cubicBezTo>
                    <a:pt x="418582" y="28991"/>
                    <a:pt x="427721" y="19852"/>
                    <a:pt x="438994" y="19852"/>
                  </a:cubicBezTo>
                  <a:close/>
                  <a:moveTo>
                    <a:pt x="390217" y="19852"/>
                  </a:moveTo>
                  <a:cubicBezTo>
                    <a:pt x="401491" y="19852"/>
                    <a:pt x="410630" y="28991"/>
                    <a:pt x="410630" y="40265"/>
                  </a:cubicBezTo>
                  <a:cubicBezTo>
                    <a:pt x="410630" y="51539"/>
                    <a:pt x="401491" y="60678"/>
                    <a:pt x="390217" y="60678"/>
                  </a:cubicBezTo>
                  <a:cubicBezTo>
                    <a:pt x="378944" y="60678"/>
                    <a:pt x="369805" y="51539"/>
                    <a:pt x="369805" y="40265"/>
                  </a:cubicBezTo>
                  <a:cubicBezTo>
                    <a:pt x="369805" y="28991"/>
                    <a:pt x="378944" y="19852"/>
                    <a:pt x="390217" y="19852"/>
                  </a:cubicBezTo>
                  <a:close/>
                  <a:moveTo>
                    <a:pt x="341440" y="19852"/>
                  </a:moveTo>
                  <a:cubicBezTo>
                    <a:pt x="352714" y="19852"/>
                    <a:pt x="361853" y="28991"/>
                    <a:pt x="361853" y="40265"/>
                  </a:cubicBezTo>
                  <a:cubicBezTo>
                    <a:pt x="361853" y="51539"/>
                    <a:pt x="352714" y="60678"/>
                    <a:pt x="341440" y="60678"/>
                  </a:cubicBezTo>
                  <a:cubicBezTo>
                    <a:pt x="330166" y="60678"/>
                    <a:pt x="321028" y="51539"/>
                    <a:pt x="321028" y="40265"/>
                  </a:cubicBezTo>
                  <a:cubicBezTo>
                    <a:pt x="321028" y="28991"/>
                    <a:pt x="330166" y="19852"/>
                    <a:pt x="341440" y="19852"/>
                  </a:cubicBezTo>
                  <a:close/>
                  <a:moveTo>
                    <a:pt x="292663" y="19852"/>
                  </a:moveTo>
                  <a:cubicBezTo>
                    <a:pt x="303937" y="19852"/>
                    <a:pt x="313076" y="28991"/>
                    <a:pt x="313076" y="40265"/>
                  </a:cubicBezTo>
                  <a:cubicBezTo>
                    <a:pt x="313076" y="51539"/>
                    <a:pt x="303937" y="60678"/>
                    <a:pt x="292663" y="60678"/>
                  </a:cubicBezTo>
                  <a:cubicBezTo>
                    <a:pt x="281389" y="60678"/>
                    <a:pt x="272251" y="51539"/>
                    <a:pt x="272251" y="40265"/>
                  </a:cubicBezTo>
                  <a:cubicBezTo>
                    <a:pt x="272251" y="28991"/>
                    <a:pt x="281389" y="19852"/>
                    <a:pt x="292663" y="19852"/>
                  </a:cubicBezTo>
                  <a:close/>
                  <a:moveTo>
                    <a:pt x="243886" y="19852"/>
                  </a:moveTo>
                  <a:cubicBezTo>
                    <a:pt x="255160" y="19852"/>
                    <a:pt x="264299" y="28991"/>
                    <a:pt x="264299" y="40265"/>
                  </a:cubicBezTo>
                  <a:cubicBezTo>
                    <a:pt x="264299" y="51539"/>
                    <a:pt x="255160" y="60678"/>
                    <a:pt x="243886" y="60678"/>
                  </a:cubicBezTo>
                  <a:cubicBezTo>
                    <a:pt x="232612" y="60678"/>
                    <a:pt x="223473" y="51539"/>
                    <a:pt x="223473" y="40265"/>
                  </a:cubicBezTo>
                  <a:cubicBezTo>
                    <a:pt x="223473" y="28991"/>
                    <a:pt x="232612" y="19852"/>
                    <a:pt x="243886" y="19852"/>
                  </a:cubicBezTo>
                  <a:close/>
                  <a:moveTo>
                    <a:pt x="195109" y="19852"/>
                  </a:moveTo>
                  <a:cubicBezTo>
                    <a:pt x="206383" y="19852"/>
                    <a:pt x="215522" y="28991"/>
                    <a:pt x="215522" y="40265"/>
                  </a:cubicBezTo>
                  <a:cubicBezTo>
                    <a:pt x="215522" y="51539"/>
                    <a:pt x="206383" y="60678"/>
                    <a:pt x="195109" y="60678"/>
                  </a:cubicBezTo>
                  <a:cubicBezTo>
                    <a:pt x="183835" y="60678"/>
                    <a:pt x="174696" y="51539"/>
                    <a:pt x="174696" y="40265"/>
                  </a:cubicBezTo>
                  <a:cubicBezTo>
                    <a:pt x="174696" y="28991"/>
                    <a:pt x="183835" y="19852"/>
                    <a:pt x="195109" y="19852"/>
                  </a:cubicBezTo>
                  <a:close/>
                  <a:moveTo>
                    <a:pt x="146332" y="19852"/>
                  </a:moveTo>
                  <a:cubicBezTo>
                    <a:pt x="157606" y="19852"/>
                    <a:pt x="166745" y="28991"/>
                    <a:pt x="166745" y="40265"/>
                  </a:cubicBezTo>
                  <a:cubicBezTo>
                    <a:pt x="166745" y="51539"/>
                    <a:pt x="157606" y="60678"/>
                    <a:pt x="146332" y="60678"/>
                  </a:cubicBezTo>
                  <a:cubicBezTo>
                    <a:pt x="135058" y="60678"/>
                    <a:pt x="125919" y="51539"/>
                    <a:pt x="125919" y="40265"/>
                  </a:cubicBezTo>
                  <a:cubicBezTo>
                    <a:pt x="125919" y="28991"/>
                    <a:pt x="135058" y="19852"/>
                    <a:pt x="146332" y="19852"/>
                  </a:cubicBezTo>
                  <a:close/>
                  <a:moveTo>
                    <a:pt x="97555" y="19852"/>
                  </a:moveTo>
                  <a:cubicBezTo>
                    <a:pt x="108829" y="19852"/>
                    <a:pt x="117968" y="28991"/>
                    <a:pt x="117968" y="40265"/>
                  </a:cubicBezTo>
                  <a:cubicBezTo>
                    <a:pt x="117968" y="51539"/>
                    <a:pt x="108829" y="60678"/>
                    <a:pt x="97555" y="60678"/>
                  </a:cubicBezTo>
                  <a:cubicBezTo>
                    <a:pt x="86281" y="60678"/>
                    <a:pt x="77142" y="51539"/>
                    <a:pt x="77142" y="40265"/>
                  </a:cubicBezTo>
                  <a:cubicBezTo>
                    <a:pt x="77142" y="28991"/>
                    <a:pt x="86281" y="19852"/>
                    <a:pt x="97555" y="19852"/>
                  </a:cubicBezTo>
                  <a:close/>
                  <a:moveTo>
                    <a:pt x="48778" y="19852"/>
                  </a:moveTo>
                  <a:cubicBezTo>
                    <a:pt x="60052" y="19852"/>
                    <a:pt x="69191" y="28991"/>
                    <a:pt x="69191" y="40265"/>
                  </a:cubicBezTo>
                  <a:cubicBezTo>
                    <a:pt x="69191" y="51539"/>
                    <a:pt x="60052" y="60678"/>
                    <a:pt x="48778" y="60678"/>
                  </a:cubicBezTo>
                  <a:cubicBezTo>
                    <a:pt x="37504" y="60678"/>
                    <a:pt x="28365" y="51539"/>
                    <a:pt x="28365" y="40265"/>
                  </a:cubicBezTo>
                  <a:cubicBezTo>
                    <a:pt x="28365" y="28991"/>
                    <a:pt x="37504" y="19852"/>
                    <a:pt x="48778" y="19852"/>
                  </a:cubicBezTo>
                  <a:close/>
                  <a:moveTo>
                    <a:pt x="2" y="19852"/>
                  </a:moveTo>
                  <a:cubicBezTo>
                    <a:pt x="11275" y="19852"/>
                    <a:pt x="20414" y="28991"/>
                    <a:pt x="20414" y="40265"/>
                  </a:cubicBezTo>
                  <a:cubicBezTo>
                    <a:pt x="20414" y="51539"/>
                    <a:pt x="11275" y="60678"/>
                    <a:pt x="2" y="60678"/>
                  </a:cubicBezTo>
                  <a:lnTo>
                    <a:pt x="0" y="60677"/>
                  </a:lnTo>
                  <a:lnTo>
                    <a:pt x="0" y="19853"/>
                  </a:lnTo>
                  <a:close/>
                  <a:moveTo>
                    <a:pt x="1009631" y="0"/>
                  </a:moveTo>
                  <a:lnTo>
                    <a:pt x="1010974" y="0"/>
                  </a:lnTo>
                  <a:lnTo>
                    <a:pt x="1011044" y="1394"/>
                  </a:lnTo>
                  <a:lnTo>
                    <a:pt x="1009885" y="613"/>
                  </a:lnTo>
                  <a:close/>
                  <a:moveTo>
                    <a:pt x="960854" y="0"/>
                  </a:moveTo>
                  <a:lnTo>
                    <a:pt x="990230" y="0"/>
                  </a:lnTo>
                  <a:lnTo>
                    <a:pt x="989976" y="613"/>
                  </a:lnTo>
                  <a:cubicBezTo>
                    <a:pt x="986282" y="4307"/>
                    <a:pt x="981179" y="6592"/>
                    <a:pt x="975542" y="6592"/>
                  </a:cubicBezTo>
                  <a:cubicBezTo>
                    <a:pt x="969905" y="6592"/>
                    <a:pt x="964802" y="4307"/>
                    <a:pt x="961108" y="613"/>
                  </a:cubicBezTo>
                  <a:close/>
                  <a:moveTo>
                    <a:pt x="912077" y="0"/>
                  </a:moveTo>
                  <a:lnTo>
                    <a:pt x="941453" y="0"/>
                  </a:lnTo>
                  <a:lnTo>
                    <a:pt x="941199" y="613"/>
                  </a:lnTo>
                  <a:cubicBezTo>
                    <a:pt x="937505" y="4307"/>
                    <a:pt x="932402" y="6592"/>
                    <a:pt x="926765" y="6592"/>
                  </a:cubicBezTo>
                  <a:cubicBezTo>
                    <a:pt x="921128" y="6592"/>
                    <a:pt x="916025" y="4307"/>
                    <a:pt x="912331" y="613"/>
                  </a:cubicBezTo>
                  <a:close/>
                  <a:moveTo>
                    <a:pt x="863300" y="0"/>
                  </a:moveTo>
                  <a:lnTo>
                    <a:pt x="892676" y="0"/>
                  </a:lnTo>
                  <a:lnTo>
                    <a:pt x="892422" y="613"/>
                  </a:lnTo>
                  <a:cubicBezTo>
                    <a:pt x="888728" y="4307"/>
                    <a:pt x="883625" y="6592"/>
                    <a:pt x="877988" y="6592"/>
                  </a:cubicBezTo>
                  <a:cubicBezTo>
                    <a:pt x="872351" y="6592"/>
                    <a:pt x="867248" y="4307"/>
                    <a:pt x="863554" y="613"/>
                  </a:cubicBezTo>
                  <a:close/>
                  <a:moveTo>
                    <a:pt x="814523" y="0"/>
                  </a:moveTo>
                  <a:lnTo>
                    <a:pt x="843899" y="0"/>
                  </a:lnTo>
                  <a:lnTo>
                    <a:pt x="843645" y="613"/>
                  </a:lnTo>
                  <a:cubicBezTo>
                    <a:pt x="839951" y="4307"/>
                    <a:pt x="834848" y="6592"/>
                    <a:pt x="829211" y="6592"/>
                  </a:cubicBezTo>
                  <a:cubicBezTo>
                    <a:pt x="823574" y="6592"/>
                    <a:pt x="818471" y="4307"/>
                    <a:pt x="814777" y="613"/>
                  </a:cubicBezTo>
                  <a:close/>
                  <a:moveTo>
                    <a:pt x="765746" y="0"/>
                  </a:moveTo>
                  <a:lnTo>
                    <a:pt x="795122" y="0"/>
                  </a:lnTo>
                  <a:lnTo>
                    <a:pt x="794868" y="613"/>
                  </a:lnTo>
                  <a:cubicBezTo>
                    <a:pt x="791174" y="4307"/>
                    <a:pt x="786071" y="6592"/>
                    <a:pt x="780434" y="6592"/>
                  </a:cubicBezTo>
                  <a:cubicBezTo>
                    <a:pt x="774797" y="6592"/>
                    <a:pt x="769694" y="4307"/>
                    <a:pt x="766000" y="613"/>
                  </a:cubicBezTo>
                  <a:close/>
                  <a:moveTo>
                    <a:pt x="716969" y="0"/>
                  </a:moveTo>
                  <a:lnTo>
                    <a:pt x="746345" y="0"/>
                  </a:lnTo>
                  <a:lnTo>
                    <a:pt x="746091" y="613"/>
                  </a:lnTo>
                  <a:cubicBezTo>
                    <a:pt x="742397" y="4307"/>
                    <a:pt x="737294" y="6592"/>
                    <a:pt x="731657" y="6592"/>
                  </a:cubicBezTo>
                  <a:cubicBezTo>
                    <a:pt x="726020" y="6592"/>
                    <a:pt x="720917" y="4307"/>
                    <a:pt x="717223" y="613"/>
                  </a:cubicBezTo>
                  <a:close/>
                  <a:moveTo>
                    <a:pt x="668192" y="0"/>
                  </a:moveTo>
                  <a:lnTo>
                    <a:pt x="697568" y="0"/>
                  </a:lnTo>
                  <a:lnTo>
                    <a:pt x="697314" y="613"/>
                  </a:lnTo>
                  <a:cubicBezTo>
                    <a:pt x="693620" y="4307"/>
                    <a:pt x="688517" y="6592"/>
                    <a:pt x="682880" y="6592"/>
                  </a:cubicBezTo>
                  <a:cubicBezTo>
                    <a:pt x="677243" y="6592"/>
                    <a:pt x="672140" y="4307"/>
                    <a:pt x="668446" y="613"/>
                  </a:cubicBezTo>
                  <a:close/>
                  <a:moveTo>
                    <a:pt x="619415" y="0"/>
                  </a:moveTo>
                  <a:lnTo>
                    <a:pt x="648791" y="0"/>
                  </a:lnTo>
                  <a:lnTo>
                    <a:pt x="648537" y="613"/>
                  </a:lnTo>
                  <a:cubicBezTo>
                    <a:pt x="644843" y="4307"/>
                    <a:pt x="639740" y="6592"/>
                    <a:pt x="634103" y="6592"/>
                  </a:cubicBezTo>
                  <a:cubicBezTo>
                    <a:pt x="628466" y="6592"/>
                    <a:pt x="623363" y="4307"/>
                    <a:pt x="619669" y="613"/>
                  </a:cubicBezTo>
                  <a:close/>
                  <a:moveTo>
                    <a:pt x="570638" y="0"/>
                  </a:moveTo>
                  <a:lnTo>
                    <a:pt x="600013" y="0"/>
                  </a:lnTo>
                  <a:lnTo>
                    <a:pt x="599760" y="613"/>
                  </a:lnTo>
                  <a:cubicBezTo>
                    <a:pt x="596066" y="4307"/>
                    <a:pt x="590963" y="6592"/>
                    <a:pt x="585326" y="6592"/>
                  </a:cubicBezTo>
                  <a:cubicBezTo>
                    <a:pt x="579689" y="6592"/>
                    <a:pt x="574586" y="4307"/>
                    <a:pt x="570892" y="613"/>
                  </a:cubicBezTo>
                  <a:close/>
                  <a:moveTo>
                    <a:pt x="521861" y="0"/>
                  </a:moveTo>
                  <a:lnTo>
                    <a:pt x="551237" y="0"/>
                  </a:lnTo>
                  <a:lnTo>
                    <a:pt x="550983" y="613"/>
                  </a:lnTo>
                  <a:cubicBezTo>
                    <a:pt x="547289" y="4307"/>
                    <a:pt x="542185" y="6592"/>
                    <a:pt x="536549" y="6592"/>
                  </a:cubicBezTo>
                  <a:cubicBezTo>
                    <a:pt x="530912" y="6592"/>
                    <a:pt x="525808" y="4307"/>
                    <a:pt x="522114" y="613"/>
                  </a:cubicBezTo>
                  <a:close/>
                  <a:moveTo>
                    <a:pt x="473084" y="0"/>
                  </a:moveTo>
                  <a:lnTo>
                    <a:pt x="502459" y="0"/>
                  </a:lnTo>
                  <a:lnTo>
                    <a:pt x="502206" y="613"/>
                  </a:lnTo>
                  <a:cubicBezTo>
                    <a:pt x="498512" y="4307"/>
                    <a:pt x="493408" y="6592"/>
                    <a:pt x="487772" y="6592"/>
                  </a:cubicBezTo>
                  <a:cubicBezTo>
                    <a:pt x="482135" y="6592"/>
                    <a:pt x="477031" y="4307"/>
                    <a:pt x="473337" y="613"/>
                  </a:cubicBezTo>
                  <a:close/>
                  <a:moveTo>
                    <a:pt x="424307" y="0"/>
                  </a:moveTo>
                  <a:lnTo>
                    <a:pt x="453682" y="0"/>
                  </a:lnTo>
                  <a:lnTo>
                    <a:pt x="453429" y="613"/>
                  </a:lnTo>
                  <a:cubicBezTo>
                    <a:pt x="449735" y="4307"/>
                    <a:pt x="444631" y="6592"/>
                    <a:pt x="438994" y="6592"/>
                  </a:cubicBezTo>
                  <a:cubicBezTo>
                    <a:pt x="433358" y="6592"/>
                    <a:pt x="428254" y="4307"/>
                    <a:pt x="424560" y="613"/>
                  </a:cubicBezTo>
                  <a:close/>
                  <a:moveTo>
                    <a:pt x="375529" y="0"/>
                  </a:moveTo>
                  <a:lnTo>
                    <a:pt x="404905" y="0"/>
                  </a:lnTo>
                  <a:lnTo>
                    <a:pt x="404651" y="613"/>
                  </a:lnTo>
                  <a:cubicBezTo>
                    <a:pt x="400957" y="4307"/>
                    <a:pt x="395854" y="6592"/>
                    <a:pt x="390217" y="6592"/>
                  </a:cubicBezTo>
                  <a:cubicBezTo>
                    <a:pt x="384580" y="6592"/>
                    <a:pt x="379477" y="4307"/>
                    <a:pt x="375783" y="613"/>
                  </a:cubicBezTo>
                  <a:close/>
                  <a:moveTo>
                    <a:pt x="326752" y="0"/>
                  </a:moveTo>
                  <a:lnTo>
                    <a:pt x="356128" y="0"/>
                  </a:lnTo>
                  <a:lnTo>
                    <a:pt x="355874" y="613"/>
                  </a:lnTo>
                  <a:cubicBezTo>
                    <a:pt x="352180" y="4307"/>
                    <a:pt x="347077" y="6592"/>
                    <a:pt x="341440" y="6592"/>
                  </a:cubicBezTo>
                  <a:cubicBezTo>
                    <a:pt x="335803" y="6592"/>
                    <a:pt x="330700" y="4307"/>
                    <a:pt x="327006" y="613"/>
                  </a:cubicBezTo>
                  <a:close/>
                  <a:moveTo>
                    <a:pt x="277975" y="0"/>
                  </a:moveTo>
                  <a:lnTo>
                    <a:pt x="307351" y="0"/>
                  </a:lnTo>
                  <a:lnTo>
                    <a:pt x="307097" y="613"/>
                  </a:lnTo>
                  <a:cubicBezTo>
                    <a:pt x="303403" y="4307"/>
                    <a:pt x="298300" y="6592"/>
                    <a:pt x="292663" y="6592"/>
                  </a:cubicBezTo>
                  <a:cubicBezTo>
                    <a:pt x="287026" y="6592"/>
                    <a:pt x="281923" y="4307"/>
                    <a:pt x="278229" y="613"/>
                  </a:cubicBezTo>
                  <a:close/>
                  <a:moveTo>
                    <a:pt x="229198" y="0"/>
                  </a:moveTo>
                  <a:lnTo>
                    <a:pt x="258574" y="0"/>
                  </a:lnTo>
                  <a:lnTo>
                    <a:pt x="258320" y="613"/>
                  </a:lnTo>
                  <a:cubicBezTo>
                    <a:pt x="254626" y="4307"/>
                    <a:pt x="249523" y="6592"/>
                    <a:pt x="243886" y="6592"/>
                  </a:cubicBezTo>
                  <a:cubicBezTo>
                    <a:pt x="238249" y="6592"/>
                    <a:pt x="233146" y="4307"/>
                    <a:pt x="229452" y="613"/>
                  </a:cubicBezTo>
                  <a:close/>
                  <a:moveTo>
                    <a:pt x="180421" y="0"/>
                  </a:moveTo>
                  <a:lnTo>
                    <a:pt x="209797" y="0"/>
                  </a:lnTo>
                  <a:lnTo>
                    <a:pt x="209543" y="613"/>
                  </a:lnTo>
                  <a:cubicBezTo>
                    <a:pt x="205849" y="4307"/>
                    <a:pt x="200746" y="6592"/>
                    <a:pt x="195109" y="6592"/>
                  </a:cubicBezTo>
                  <a:cubicBezTo>
                    <a:pt x="189472" y="6592"/>
                    <a:pt x="184369" y="4307"/>
                    <a:pt x="180675" y="613"/>
                  </a:cubicBezTo>
                  <a:close/>
                  <a:moveTo>
                    <a:pt x="131644" y="0"/>
                  </a:moveTo>
                  <a:lnTo>
                    <a:pt x="161020" y="0"/>
                  </a:lnTo>
                  <a:lnTo>
                    <a:pt x="160766" y="613"/>
                  </a:lnTo>
                  <a:cubicBezTo>
                    <a:pt x="157072" y="4307"/>
                    <a:pt x="151969" y="6592"/>
                    <a:pt x="146332" y="6592"/>
                  </a:cubicBezTo>
                  <a:cubicBezTo>
                    <a:pt x="140695" y="6592"/>
                    <a:pt x="135592" y="4307"/>
                    <a:pt x="131898" y="613"/>
                  </a:cubicBezTo>
                  <a:close/>
                  <a:moveTo>
                    <a:pt x="82867" y="0"/>
                  </a:moveTo>
                  <a:lnTo>
                    <a:pt x="112243" y="0"/>
                  </a:lnTo>
                  <a:lnTo>
                    <a:pt x="111989" y="613"/>
                  </a:lnTo>
                  <a:cubicBezTo>
                    <a:pt x="108295" y="4307"/>
                    <a:pt x="103192" y="6592"/>
                    <a:pt x="97555" y="6592"/>
                  </a:cubicBezTo>
                  <a:cubicBezTo>
                    <a:pt x="91918" y="6592"/>
                    <a:pt x="86815" y="4307"/>
                    <a:pt x="83121" y="613"/>
                  </a:cubicBezTo>
                  <a:close/>
                  <a:moveTo>
                    <a:pt x="34090" y="0"/>
                  </a:moveTo>
                  <a:lnTo>
                    <a:pt x="63466" y="0"/>
                  </a:lnTo>
                  <a:lnTo>
                    <a:pt x="63212" y="613"/>
                  </a:lnTo>
                  <a:cubicBezTo>
                    <a:pt x="59518" y="4307"/>
                    <a:pt x="54415" y="6592"/>
                    <a:pt x="48778" y="6592"/>
                  </a:cubicBezTo>
                  <a:cubicBezTo>
                    <a:pt x="43141" y="6592"/>
                    <a:pt x="38038" y="4307"/>
                    <a:pt x="34344" y="613"/>
                  </a:cubicBezTo>
                  <a:close/>
                  <a:moveTo>
                    <a:pt x="0" y="0"/>
                  </a:moveTo>
                  <a:lnTo>
                    <a:pt x="14689" y="0"/>
                  </a:lnTo>
                  <a:lnTo>
                    <a:pt x="14435" y="613"/>
                  </a:lnTo>
                  <a:cubicBezTo>
                    <a:pt x="10741" y="4307"/>
                    <a:pt x="5638" y="6592"/>
                    <a:pt x="2" y="6592"/>
                  </a:cubicBezTo>
                  <a:lnTo>
                    <a:pt x="0" y="6591"/>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82" name="Google Shape;82;p6"/>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grpSp>
      <p:sp>
        <p:nvSpPr>
          <p:cNvPr id="83" name="Google Shape;83;p6"/>
          <p:cNvSpPr/>
          <p:nvPr/>
        </p:nvSpPr>
        <p:spPr>
          <a:xfrm rot="10800000">
            <a:off x="294" y="0"/>
            <a:ext cx="2888706" cy="2888509"/>
          </a:xfrm>
          <a:custGeom>
            <a:avLst/>
            <a:gdLst/>
            <a:ahLst/>
            <a:cxnLst/>
            <a:rect l="l" t="t" r="r" b="b"/>
            <a:pathLst>
              <a:path w="3826101" h="3851345" extrusionOk="0">
                <a:moveTo>
                  <a:pt x="3826101" y="0"/>
                </a:moveTo>
                <a:lnTo>
                  <a:pt x="3826101" y="584257"/>
                </a:lnTo>
                <a:lnTo>
                  <a:pt x="3672624" y="588138"/>
                </a:lnTo>
                <a:cubicBezTo>
                  <a:pt x="1952295" y="675341"/>
                  <a:pt x="584255" y="2097818"/>
                  <a:pt x="584255" y="3839818"/>
                </a:cubicBezTo>
                <a:lnTo>
                  <a:pt x="584819" y="3851345"/>
                </a:lnTo>
                <a:lnTo>
                  <a:pt x="564" y="3851345"/>
                </a:lnTo>
                <a:lnTo>
                  <a:pt x="0" y="3839817"/>
                </a:lnTo>
                <a:cubicBezTo>
                  <a:pt x="0" y="1785226"/>
                  <a:pt x="1613526" y="107493"/>
                  <a:pt x="3642558" y="4641"/>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pic>
        <p:nvPicPr>
          <p:cNvPr id="84" name="Google Shape;84;p6"/>
          <p:cNvPicPr preferRelativeResize="0"/>
          <p:nvPr/>
        </p:nvPicPr>
        <p:blipFill rotWithShape="1">
          <a:blip r:embed="rId6">
            <a:alphaModFix/>
          </a:blip>
          <a:srcRect/>
          <a:stretch/>
        </p:blipFill>
        <p:spPr>
          <a:xfrm>
            <a:off x="7716337" y="414902"/>
            <a:ext cx="1012014" cy="345975"/>
          </a:xfrm>
          <a:prstGeom prst="rect">
            <a:avLst/>
          </a:prstGeom>
          <a:noFill/>
          <a:ln>
            <a:noFill/>
          </a:ln>
        </p:spPr>
      </p:pic>
    </p:spTree>
  </p:cSld>
  <p:clrMapOvr>
    <a:masterClrMapping/>
  </p:clrMapOvr>
  <p:extLst>
    <p:ext uri="{DCECCB84-F9BA-43D5-87BE-67443E8EF086}">
      <p15:sldGuideLst xmlns:p15="http://schemas.microsoft.com/office/powerpoint/2012/main">
        <p15:guide id="1" pos="259">
          <p15:clr>
            <a:srgbClr val="FA7B17"/>
          </p15:clr>
        </p15:guide>
        <p15:guide id="2" pos="5501">
          <p15:clr>
            <a:srgbClr val="FA7B17"/>
          </p15:clr>
        </p15:guide>
        <p15:guide id="3" orient="horz" pos="576">
          <p15:clr>
            <a:srgbClr val="FA7B17"/>
          </p15:clr>
        </p15:guide>
        <p15:guide id="4" orient="horz" pos="2938">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Header">
  <p:cSld name="Section 1_4">
    <p:spTree>
      <p:nvGrpSpPr>
        <p:cNvPr id="1" name="Shape 85"/>
        <p:cNvGrpSpPr/>
        <p:nvPr/>
      </p:nvGrpSpPr>
      <p:grpSpPr>
        <a:xfrm>
          <a:off x="0" y="0"/>
          <a:ext cx="0" cy="0"/>
          <a:chOff x="0" y="0"/>
          <a:chExt cx="0" cy="0"/>
        </a:xfrm>
      </p:grpSpPr>
      <p:sp>
        <p:nvSpPr>
          <p:cNvPr id="86" name="Google Shape;86;p7"/>
          <p:cNvSpPr/>
          <p:nvPr/>
        </p:nvSpPr>
        <p:spPr>
          <a:xfrm>
            <a:off x="0" y="0"/>
            <a:ext cx="9144000" cy="51435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87" name="Google Shape;87;p7"/>
          <p:cNvSpPr txBox="1">
            <a:spLocks noGrp="1"/>
          </p:cNvSpPr>
          <p:nvPr>
            <p:ph type="title"/>
          </p:nvPr>
        </p:nvSpPr>
        <p:spPr>
          <a:xfrm>
            <a:off x="378414" y="1822625"/>
            <a:ext cx="1374600" cy="1112100"/>
          </a:xfrm>
          <a:prstGeom prst="rect">
            <a:avLst/>
          </a:prstGeom>
        </p:spPr>
        <p:txBody>
          <a:bodyPr spcFirstLastPara="1" wrap="square" lIns="0" tIns="0" rIns="0" bIns="0" anchor="t" anchorCtr="0">
            <a:normAutofit/>
          </a:bodyPr>
          <a:lstStyle>
            <a:lvl1pPr lvl="0" rtl="0">
              <a:spcBef>
                <a:spcPts val="0"/>
              </a:spcBef>
              <a:spcAft>
                <a:spcPts val="0"/>
              </a:spcAft>
              <a:buClr>
                <a:schemeClr val="accent1"/>
              </a:buClr>
              <a:buSzPts val="7200"/>
              <a:buFont typeface="Poppins"/>
              <a:buNone/>
              <a:defRPr sz="7200">
                <a:solidFill>
                  <a:schemeClr val="accent1"/>
                </a:solidFill>
                <a:latin typeface="Poppins"/>
                <a:ea typeface="Poppins"/>
                <a:cs typeface="Poppins"/>
                <a:sym typeface="Poppins"/>
              </a:defRPr>
            </a:lvl1pPr>
            <a:lvl2pPr lvl="1" rtl="0">
              <a:spcBef>
                <a:spcPts val="0"/>
              </a:spcBef>
              <a:spcAft>
                <a:spcPts val="0"/>
              </a:spcAft>
              <a:buSzPts val="1100"/>
              <a:buNone/>
              <a:defRPr>
                <a:latin typeface="Calibri"/>
                <a:ea typeface="Calibri"/>
                <a:cs typeface="Calibri"/>
                <a:sym typeface="Calibri"/>
              </a:defRPr>
            </a:lvl2pPr>
            <a:lvl3pPr lvl="2" rtl="0">
              <a:spcBef>
                <a:spcPts val="0"/>
              </a:spcBef>
              <a:spcAft>
                <a:spcPts val="0"/>
              </a:spcAft>
              <a:buSzPts val="1100"/>
              <a:buNone/>
              <a:defRPr>
                <a:latin typeface="Calibri"/>
                <a:ea typeface="Calibri"/>
                <a:cs typeface="Calibri"/>
                <a:sym typeface="Calibri"/>
              </a:defRPr>
            </a:lvl3pPr>
            <a:lvl4pPr lvl="3" rtl="0">
              <a:spcBef>
                <a:spcPts val="0"/>
              </a:spcBef>
              <a:spcAft>
                <a:spcPts val="0"/>
              </a:spcAft>
              <a:buSzPts val="1100"/>
              <a:buNone/>
              <a:defRPr>
                <a:latin typeface="Calibri"/>
                <a:ea typeface="Calibri"/>
                <a:cs typeface="Calibri"/>
                <a:sym typeface="Calibri"/>
              </a:defRPr>
            </a:lvl4pPr>
            <a:lvl5pPr lvl="4" rtl="0">
              <a:spcBef>
                <a:spcPts val="0"/>
              </a:spcBef>
              <a:spcAft>
                <a:spcPts val="0"/>
              </a:spcAft>
              <a:buSzPts val="1100"/>
              <a:buNone/>
              <a:defRPr>
                <a:latin typeface="Calibri"/>
                <a:ea typeface="Calibri"/>
                <a:cs typeface="Calibri"/>
                <a:sym typeface="Calibri"/>
              </a:defRPr>
            </a:lvl5pPr>
            <a:lvl6pPr lvl="5" rtl="0">
              <a:spcBef>
                <a:spcPts val="0"/>
              </a:spcBef>
              <a:spcAft>
                <a:spcPts val="0"/>
              </a:spcAft>
              <a:buSzPts val="1100"/>
              <a:buNone/>
              <a:defRPr>
                <a:latin typeface="Calibri"/>
                <a:ea typeface="Calibri"/>
                <a:cs typeface="Calibri"/>
                <a:sym typeface="Calibri"/>
              </a:defRPr>
            </a:lvl6pPr>
            <a:lvl7pPr lvl="6" rtl="0">
              <a:spcBef>
                <a:spcPts val="0"/>
              </a:spcBef>
              <a:spcAft>
                <a:spcPts val="0"/>
              </a:spcAft>
              <a:buSzPts val="1100"/>
              <a:buNone/>
              <a:defRPr>
                <a:latin typeface="Calibri"/>
                <a:ea typeface="Calibri"/>
                <a:cs typeface="Calibri"/>
                <a:sym typeface="Calibri"/>
              </a:defRPr>
            </a:lvl7pPr>
            <a:lvl8pPr lvl="7" rtl="0">
              <a:spcBef>
                <a:spcPts val="0"/>
              </a:spcBef>
              <a:spcAft>
                <a:spcPts val="0"/>
              </a:spcAft>
              <a:buSzPts val="1100"/>
              <a:buNone/>
              <a:defRPr>
                <a:latin typeface="Calibri"/>
                <a:ea typeface="Calibri"/>
                <a:cs typeface="Calibri"/>
                <a:sym typeface="Calibri"/>
              </a:defRPr>
            </a:lvl8pPr>
            <a:lvl9pPr lvl="8" rtl="0">
              <a:spcBef>
                <a:spcPts val="0"/>
              </a:spcBef>
              <a:spcAft>
                <a:spcPts val="0"/>
              </a:spcAft>
              <a:buSzPts val="1100"/>
              <a:buNone/>
              <a:defRPr>
                <a:latin typeface="Calibri"/>
                <a:ea typeface="Calibri"/>
                <a:cs typeface="Calibri"/>
                <a:sym typeface="Calibri"/>
              </a:defRPr>
            </a:lvl9pPr>
          </a:lstStyle>
          <a:p>
            <a:endParaRPr/>
          </a:p>
        </p:txBody>
      </p:sp>
      <p:sp>
        <p:nvSpPr>
          <p:cNvPr id="88" name="Google Shape;88;p7"/>
          <p:cNvSpPr txBox="1">
            <a:spLocks noGrp="1"/>
          </p:cNvSpPr>
          <p:nvPr>
            <p:ph type="title" idx="2"/>
          </p:nvPr>
        </p:nvSpPr>
        <p:spPr>
          <a:xfrm>
            <a:off x="409329" y="2787467"/>
            <a:ext cx="2973300" cy="1112100"/>
          </a:xfrm>
          <a:prstGeom prst="rect">
            <a:avLst/>
          </a:prstGeom>
        </p:spPr>
        <p:txBody>
          <a:bodyPr spcFirstLastPara="1" wrap="square" lIns="0" tIns="0" rIns="0" bIns="0" anchor="t" anchorCtr="0">
            <a:spAutoFit/>
          </a:bodyPr>
          <a:lstStyle>
            <a:lvl1pPr lvl="0" rtl="0">
              <a:spcBef>
                <a:spcPts val="0"/>
              </a:spcBef>
              <a:spcAft>
                <a:spcPts val="0"/>
              </a:spcAft>
              <a:buClr>
                <a:schemeClr val="dk2"/>
              </a:buClr>
              <a:buSzPts val="2400"/>
              <a:buFont typeface="Poppins"/>
              <a:buNone/>
              <a:defRPr sz="2400">
                <a:solidFill>
                  <a:schemeClr val="dk2"/>
                </a:solidFill>
                <a:latin typeface="Poppins"/>
                <a:ea typeface="Poppins"/>
                <a:cs typeface="Poppins"/>
                <a:sym typeface="Poppins"/>
              </a:defRPr>
            </a:lvl1pPr>
            <a:lvl2pPr lvl="1" rtl="0">
              <a:spcBef>
                <a:spcPts val="0"/>
              </a:spcBef>
              <a:spcAft>
                <a:spcPts val="0"/>
              </a:spcAft>
              <a:buSzPts val="1100"/>
              <a:buNone/>
              <a:defRPr>
                <a:latin typeface="Calibri"/>
                <a:ea typeface="Calibri"/>
                <a:cs typeface="Calibri"/>
                <a:sym typeface="Calibri"/>
              </a:defRPr>
            </a:lvl2pPr>
            <a:lvl3pPr lvl="2" rtl="0">
              <a:spcBef>
                <a:spcPts val="0"/>
              </a:spcBef>
              <a:spcAft>
                <a:spcPts val="0"/>
              </a:spcAft>
              <a:buSzPts val="1100"/>
              <a:buNone/>
              <a:defRPr>
                <a:latin typeface="Calibri"/>
                <a:ea typeface="Calibri"/>
                <a:cs typeface="Calibri"/>
                <a:sym typeface="Calibri"/>
              </a:defRPr>
            </a:lvl3pPr>
            <a:lvl4pPr lvl="3" rtl="0">
              <a:spcBef>
                <a:spcPts val="0"/>
              </a:spcBef>
              <a:spcAft>
                <a:spcPts val="0"/>
              </a:spcAft>
              <a:buSzPts val="1100"/>
              <a:buNone/>
              <a:defRPr>
                <a:latin typeface="Calibri"/>
                <a:ea typeface="Calibri"/>
                <a:cs typeface="Calibri"/>
                <a:sym typeface="Calibri"/>
              </a:defRPr>
            </a:lvl4pPr>
            <a:lvl5pPr lvl="4" rtl="0">
              <a:spcBef>
                <a:spcPts val="0"/>
              </a:spcBef>
              <a:spcAft>
                <a:spcPts val="0"/>
              </a:spcAft>
              <a:buSzPts val="1100"/>
              <a:buNone/>
              <a:defRPr>
                <a:latin typeface="Calibri"/>
                <a:ea typeface="Calibri"/>
                <a:cs typeface="Calibri"/>
                <a:sym typeface="Calibri"/>
              </a:defRPr>
            </a:lvl5pPr>
            <a:lvl6pPr lvl="5" rtl="0">
              <a:spcBef>
                <a:spcPts val="0"/>
              </a:spcBef>
              <a:spcAft>
                <a:spcPts val="0"/>
              </a:spcAft>
              <a:buSzPts val="1100"/>
              <a:buNone/>
              <a:defRPr>
                <a:latin typeface="Calibri"/>
                <a:ea typeface="Calibri"/>
                <a:cs typeface="Calibri"/>
                <a:sym typeface="Calibri"/>
              </a:defRPr>
            </a:lvl6pPr>
            <a:lvl7pPr lvl="6" rtl="0">
              <a:spcBef>
                <a:spcPts val="0"/>
              </a:spcBef>
              <a:spcAft>
                <a:spcPts val="0"/>
              </a:spcAft>
              <a:buSzPts val="1100"/>
              <a:buNone/>
              <a:defRPr>
                <a:latin typeface="Calibri"/>
                <a:ea typeface="Calibri"/>
                <a:cs typeface="Calibri"/>
                <a:sym typeface="Calibri"/>
              </a:defRPr>
            </a:lvl7pPr>
            <a:lvl8pPr lvl="7" rtl="0">
              <a:spcBef>
                <a:spcPts val="0"/>
              </a:spcBef>
              <a:spcAft>
                <a:spcPts val="0"/>
              </a:spcAft>
              <a:buSzPts val="1100"/>
              <a:buNone/>
              <a:defRPr>
                <a:latin typeface="Calibri"/>
                <a:ea typeface="Calibri"/>
                <a:cs typeface="Calibri"/>
                <a:sym typeface="Calibri"/>
              </a:defRPr>
            </a:lvl8pPr>
            <a:lvl9pPr lvl="8" rtl="0">
              <a:spcBef>
                <a:spcPts val="0"/>
              </a:spcBef>
              <a:spcAft>
                <a:spcPts val="0"/>
              </a:spcAft>
              <a:buSzPts val="1100"/>
              <a:buNone/>
              <a:defRPr>
                <a:latin typeface="Calibri"/>
                <a:ea typeface="Calibri"/>
                <a:cs typeface="Calibri"/>
                <a:sym typeface="Calibri"/>
              </a:defRPr>
            </a:lvl9pPr>
          </a:lstStyle>
          <a:p>
            <a:endParaRPr/>
          </a:p>
        </p:txBody>
      </p:sp>
      <p:sp>
        <p:nvSpPr>
          <p:cNvPr id="89" name="Google Shape;89;p7"/>
          <p:cNvSpPr/>
          <p:nvPr/>
        </p:nvSpPr>
        <p:spPr>
          <a:xfrm rot="10800000" flipH="1">
            <a:off x="6255000" y="0"/>
            <a:ext cx="2888706" cy="2888509"/>
          </a:xfrm>
          <a:custGeom>
            <a:avLst/>
            <a:gdLst/>
            <a:ahLst/>
            <a:cxnLst/>
            <a:rect l="l" t="t" r="r" b="b"/>
            <a:pathLst>
              <a:path w="3826101" h="3851345" extrusionOk="0">
                <a:moveTo>
                  <a:pt x="3826101" y="0"/>
                </a:moveTo>
                <a:lnTo>
                  <a:pt x="3826101" y="584257"/>
                </a:lnTo>
                <a:lnTo>
                  <a:pt x="3672624" y="588138"/>
                </a:lnTo>
                <a:cubicBezTo>
                  <a:pt x="1952295" y="675341"/>
                  <a:pt x="584255" y="2097818"/>
                  <a:pt x="584255" y="3839818"/>
                </a:cubicBezTo>
                <a:lnTo>
                  <a:pt x="584819" y="3851345"/>
                </a:lnTo>
                <a:lnTo>
                  <a:pt x="564" y="3851345"/>
                </a:lnTo>
                <a:lnTo>
                  <a:pt x="0" y="3839817"/>
                </a:lnTo>
                <a:cubicBezTo>
                  <a:pt x="0" y="1785226"/>
                  <a:pt x="1613526" y="107493"/>
                  <a:pt x="3642558" y="4641"/>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Tree>
  </p:cSld>
  <p:clrMapOvr>
    <a:masterClrMapping/>
  </p:clrMapOvr>
  <p:extLst>
    <p:ext uri="{DCECCB84-F9BA-43D5-87BE-67443E8EF086}">
      <p15:sldGuideLst xmlns:p15="http://schemas.microsoft.com/office/powerpoint/2012/main">
        <p15:guide id="1" pos="259">
          <p15:clr>
            <a:srgbClr val="FA7B17"/>
          </p15:clr>
        </p15:guide>
        <p15:guide id="2" pos="5501">
          <p15:clr>
            <a:srgbClr val="FA7B17"/>
          </p15:clr>
        </p15:guide>
        <p15:guide id="3" orient="horz" pos="288">
          <p15:clr>
            <a:srgbClr val="FA7B17"/>
          </p15:clr>
        </p15:guide>
        <p15:guide id="4" orient="horz" pos="2952">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p:cSld name="Title Only 1">
    <p:spTree>
      <p:nvGrpSpPr>
        <p:cNvPr id="1" name="Shape 90"/>
        <p:cNvGrpSpPr/>
        <p:nvPr/>
      </p:nvGrpSpPr>
      <p:grpSpPr>
        <a:xfrm>
          <a:off x="0" y="0"/>
          <a:ext cx="0" cy="0"/>
          <a:chOff x="0" y="0"/>
          <a:chExt cx="0" cy="0"/>
        </a:xfrm>
      </p:grpSpPr>
      <p:sp>
        <p:nvSpPr>
          <p:cNvPr id="91" name="Google Shape;91;p8"/>
          <p:cNvSpPr txBox="1">
            <a:spLocks noGrp="1"/>
          </p:cNvSpPr>
          <p:nvPr>
            <p:ph type="title"/>
          </p:nvPr>
        </p:nvSpPr>
        <p:spPr>
          <a:xfrm>
            <a:off x="415625" y="372600"/>
            <a:ext cx="8312700" cy="4587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800"/>
              <a:buNone/>
              <a:defRPr sz="1800">
                <a:solidFill>
                  <a:schemeClr val="lt1"/>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2" name="Google Shape;92;p8"/>
          <p:cNvSpPr/>
          <p:nvPr/>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b="0" i="0" u="none" strike="noStrike" cap="none">
                <a:solidFill>
                  <a:schemeClr val="lt1"/>
                </a:solidFill>
                <a:latin typeface="Calibri"/>
                <a:ea typeface="Calibri"/>
                <a:cs typeface="Calibri"/>
                <a:sym typeface="Calibri"/>
              </a:rPr>
              <a:t>‹#›</a:t>
            </a:fld>
            <a:endParaRPr sz="700" b="0" i="0" u="none" strike="noStrike" cap="none">
              <a:solidFill>
                <a:schemeClr val="lt1"/>
              </a:solidFill>
              <a:latin typeface="Calibri"/>
              <a:ea typeface="Calibri"/>
              <a:cs typeface="Calibri"/>
              <a:sym typeface="Calibri"/>
            </a:endParaRPr>
          </a:p>
        </p:txBody>
      </p:sp>
      <p:sp>
        <p:nvSpPr>
          <p:cNvPr id="93" name="Google Shape;93;p8"/>
          <p:cNvSpPr/>
          <p:nvPr/>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94" name="Google Shape;94;p8"/>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pic>
        <p:nvPicPr>
          <p:cNvPr id="95" name="Google Shape;95;p8"/>
          <p:cNvPicPr preferRelativeResize="0"/>
          <p:nvPr/>
        </p:nvPicPr>
        <p:blipFill>
          <a:blip r:embed="rId2">
            <a:alphaModFix/>
          </a:blip>
          <a:stretch>
            <a:fillRect/>
          </a:stretch>
        </p:blipFill>
        <p:spPr>
          <a:xfrm>
            <a:off x="0" y="5108251"/>
            <a:ext cx="9144000" cy="381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518">
          <p15:clr>
            <a:srgbClr val="FA7B17"/>
          </p15:clr>
        </p15:guide>
        <p15:guide id="2" orient="horz" pos="3068">
          <p15:clr>
            <a:srgbClr val="FA7B17"/>
          </p15:clr>
        </p15:guide>
        <p15:guide id="3" pos="259">
          <p15:clr>
            <a:srgbClr val="FA7B17"/>
          </p15:clr>
        </p15:guide>
        <p15:guide id="4" pos="5501">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am - 10 Photos">
  <p:cSld name="Title Only 1_4">
    <p:spTree>
      <p:nvGrpSpPr>
        <p:cNvPr id="1" name="Shape 96"/>
        <p:cNvGrpSpPr/>
        <p:nvPr/>
      </p:nvGrpSpPr>
      <p:grpSpPr>
        <a:xfrm>
          <a:off x="0" y="0"/>
          <a:ext cx="0" cy="0"/>
          <a:chOff x="0" y="0"/>
          <a:chExt cx="0" cy="0"/>
        </a:xfrm>
      </p:grpSpPr>
      <p:sp>
        <p:nvSpPr>
          <p:cNvPr id="97" name="Google Shape;97;p9"/>
          <p:cNvSpPr/>
          <p:nvPr/>
        </p:nvSpPr>
        <p:spPr>
          <a:xfrm>
            <a:off x="5381688" y="825075"/>
            <a:ext cx="1689900" cy="4046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98" name="Google Shape;98;p9"/>
          <p:cNvSpPr/>
          <p:nvPr/>
        </p:nvSpPr>
        <p:spPr>
          <a:xfrm>
            <a:off x="2068213" y="825075"/>
            <a:ext cx="1689900" cy="4046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99" name="Google Shape;99;p9"/>
          <p:cNvSpPr txBox="1">
            <a:spLocks noGrp="1"/>
          </p:cNvSpPr>
          <p:nvPr>
            <p:ph type="title"/>
          </p:nvPr>
        </p:nvSpPr>
        <p:spPr>
          <a:xfrm>
            <a:off x="415625" y="372600"/>
            <a:ext cx="8312700" cy="4587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800"/>
              <a:buNone/>
              <a:defRPr sz="1800">
                <a:solidFill>
                  <a:schemeClr val="lt1"/>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0" name="Google Shape;100;p9"/>
          <p:cNvSpPr/>
          <p:nvPr/>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b="0" i="0" u="none" strike="noStrike" cap="none">
                <a:solidFill>
                  <a:schemeClr val="lt1"/>
                </a:solidFill>
                <a:latin typeface="Calibri"/>
                <a:ea typeface="Calibri"/>
                <a:cs typeface="Calibri"/>
                <a:sym typeface="Calibri"/>
              </a:rPr>
              <a:t>‹#›</a:t>
            </a:fld>
            <a:endParaRPr sz="700" b="0" i="0" u="none" strike="noStrike" cap="none">
              <a:solidFill>
                <a:schemeClr val="lt1"/>
              </a:solidFill>
              <a:latin typeface="Calibri"/>
              <a:ea typeface="Calibri"/>
              <a:cs typeface="Calibri"/>
              <a:sym typeface="Calibri"/>
            </a:endParaRPr>
          </a:p>
        </p:txBody>
      </p:sp>
      <p:sp>
        <p:nvSpPr>
          <p:cNvPr id="101" name="Google Shape;101;p9"/>
          <p:cNvSpPr/>
          <p:nvPr/>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102" name="Google Shape;102;p9"/>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103" name="Google Shape;103;p9"/>
          <p:cNvSpPr/>
          <p:nvPr/>
        </p:nvSpPr>
        <p:spPr>
          <a:xfrm>
            <a:off x="844975" y="1027330"/>
            <a:ext cx="822900" cy="8229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Calibri"/>
              <a:ea typeface="Calibri"/>
              <a:cs typeface="Calibri"/>
              <a:sym typeface="Calibri"/>
            </a:endParaRPr>
          </a:p>
        </p:txBody>
      </p:sp>
      <p:cxnSp>
        <p:nvCxnSpPr>
          <p:cNvPr id="104" name="Google Shape;104;p9"/>
          <p:cNvCxnSpPr/>
          <p:nvPr/>
        </p:nvCxnSpPr>
        <p:spPr>
          <a:xfrm>
            <a:off x="828025" y="2321098"/>
            <a:ext cx="856800" cy="0"/>
          </a:xfrm>
          <a:prstGeom prst="straightConnector1">
            <a:avLst/>
          </a:prstGeom>
          <a:noFill/>
          <a:ln w="9525" cap="flat" cmpd="sng">
            <a:solidFill>
              <a:schemeClr val="accent3"/>
            </a:solidFill>
            <a:prstDash val="solid"/>
            <a:miter lim="800000"/>
            <a:headEnd type="none" w="sm" len="sm"/>
            <a:tailEnd type="none" w="sm" len="sm"/>
          </a:ln>
        </p:spPr>
      </p:cxnSp>
      <p:sp>
        <p:nvSpPr>
          <p:cNvPr id="105" name="Google Shape;105;p9"/>
          <p:cNvSpPr txBox="1">
            <a:spLocks noGrp="1"/>
          </p:cNvSpPr>
          <p:nvPr>
            <p:ph type="subTitle" idx="1"/>
          </p:nvPr>
        </p:nvSpPr>
        <p:spPr>
          <a:xfrm>
            <a:off x="570625" y="2113502"/>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900"/>
              <a:buNone/>
              <a:defRPr sz="9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6" name="Google Shape;106;p9"/>
          <p:cNvSpPr txBox="1">
            <a:spLocks noGrp="1"/>
          </p:cNvSpPr>
          <p:nvPr>
            <p:ph type="subTitle" idx="2"/>
          </p:nvPr>
        </p:nvSpPr>
        <p:spPr>
          <a:xfrm>
            <a:off x="570625" y="1941308"/>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107" name="Google Shape;107;p9"/>
          <p:cNvSpPr txBox="1">
            <a:spLocks noGrp="1"/>
          </p:cNvSpPr>
          <p:nvPr>
            <p:ph type="subTitle" idx="3"/>
          </p:nvPr>
        </p:nvSpPr>
        <p:spPr>
          <a:xfrm>
            <a:off x="570625" y="2384123"/>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800"/>
              <a:buNone/>
              <a:defRPr sz="8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8" name="Google Shape;108;p9"/>
          <p:cNvSpPr>
            <a:spLocks noGrp="1"/>
          </p:cNvSpPr>
          <p:nvPr>
            <p:ph type="pic" idx="4"/>
          </p:nvPr>
        </p:nvSpPr>
        <p:spPr>
          <a:xfrm>
            <a:off x="913525" y="1095880"/>
            <a:ext cx="685800" cy="685800"/>
          </a:xfrm>
          <a:prstGeom prst="ellipse">
            <a:avLst/>
          </a:prstGeom>
          <a:noFill/>
          <a:ln w="19050" cap="flat" cmpd="sng">
            <a:solidFill>
              <a:schemeClr val="dk1"/>
            </a:solidFill>
            <a:prstDash val="solid"/>
            <a:round/>
            <a:headEnd type="none" w="sm" len="sm"/>
            <a:tailEnd type="none" w="sm" len="sm"/>
          </a:ln>
        </p:spPr>
      </p:sp>
      <p:sp>
        <p:nvSpPr>
          <p:cNvPr id="109" name="Google Shape;109;p9"/>
          <p:cNvSpPr/>
          <p:nvPr/>
        </p:nvSpPr>
        <p:spPr>
          <a:xfrm>
            <a:off x="844975" y="3033651"/>
            <a:ext cx="822900" cy="8229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Calibri"/>
              <a:ea typeface="Calibri"/>
              <a:cs typeface="Calibri"/>
              <a:sym typeface="Calibri"/>
            </a:endParaRPr>
          </a:p>
        </p:txBody>
      </p:sp>
      <p:cxnSp>
        <p:nvCxnSpPr>
          <p:cNvPr id="110" name="Google Shape;110;p9"/>
          <p:cNvCxnSpPr/>
          <p:nvPr/>
        </p:nvCxnSpPr>
        <p:spPr>
          <a:xfrm>
            <a:off x="828025" y="4327419"/>
            <a:ext cx="856800" cy="0"/>
          </a:xfrm>
          <a:prstGeom prst="straightConnector1">
            <a:avLst/>
          </a:prstGeom>
          <a:noFill/>
          <a:ln w="9525" cap="flat" cmpd="sng">
            <a:solidFill>
              <a:schemeClr val="accent3"/>
            </a:solidFill>
            <a:prstDash val="solid"/>
            <a:miter lim="800000"/>
            <a:headEnd type="none" w="sm" len="sm"/>
            <a:tailEnd type="none" w="sm" len="sm"/>
          </a:ln>
        </p:spPr>
      </p:cxnSp>
      <p:sp>
        <p:nvSpPr>
          <p:cNvPr id="111" name="Google Shape;111;p9"/>
          <p:cNvSpPr txBox="1">
            <a:spLocks noGrp="1"/>
          </p:cNvSpPr>
          <p:nvPr>
            <p:ph type="subTitle" idx="5"/>
          </p:nvPr>
        </p:nvSpPr>
        <p:spPr>
          <a:xfrm>
            <a:off x="570625" y="4119822"/>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900"/>
              <a:buNone/>
              <a:defRPr sz="9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12" name="Google Shape;112;p9"/>
          <p:cNvSpPr txBox="1">
            <a:spLocks noGrp="1"/>
          </p:cNvSpPr>
          <p:nvPr>
            <p:ph type="subTitle" idx="6"/>
          </p:nvPr>
        </p:nvSpPr>
        <p:spPr>
          <a:xfrm>
            <a:off x="570625" y="3947629"/>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113" name="Google Shape;113;p9"/>
          <p:cNvSpPr txBox="1">
            <a:spLocks noGrp="1"/>
          </p:cNvSpPr>
          <p:nvPr>
            <p:ph type="subTitle" idx="7"/>
          </p:nvPr>
        </p:nvSpPr>
        <p:spPr>
          <a:xfrm>
            <a:off x="570625" y="4390443"/>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800"/>
              <a:buNone/>
              <a:defRPr sz="8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14" name="Google Shape;114;p9"/>
          <p:cNvSpPr>
            <a:spLocks noGrp="1"/>
          </p:cNvSpPr>
          <p:nvPr>
            <p:ph type="pic" idx="8"/>
          </p:nvPr>
        </p:nvSpPr>
        <p:spPr>
          <a:xfrm>
            <a:off x="913525" y="3102201"/>
            <a:ext cx="685800" cy="685800"/>
          </a:xfrm>
          <a:prstGeom prst="ellipse">
            <a:avLst/>
          </a:prstGeom>
          <a:noFill/>
          <a:ln w="19050" cap="flat" cmpd="sng">
            <a:solidFill>
              <a:schemeClr val="dk1"/>
            </a:solidFill>
            <a:prstDash val="solid"/>
            <a:round/>
            <a:headEnd type="none" w="sm" len="sm"/>
            <a:tailEnd type="none" w="sm" len="sm"/>
          </a:ln>
        </p:spPr>
      </p:sp>
      <p:sp>
        <p:nvSpPr>
          <p:cNvPr id="115" name="Google Shape;115;p9"/>
          <p:cNvSpPr/>
          <p:nvPr/>
        </p:nvSpPr>
        <p:spPr>
          <a:xfrm>
            <a:off x="2501713" y="1027330"/>
            <a:ext cx="822900" cy="8229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Calibri"/>
              <a:ea typeface="Calibri"/>
              <a:cs typeface="Calibri"/>
              <a:sym typeface="Calibri"/>
            </a:endParaRPr>
          </a:p>
        </p:txBody>
      </p:sp>
      <p:cxnSp>
        <p:nvCxnSpPr>
          <p:cNvPr id="116" name="Google Shape;116;p9"/>
          <p:cNvCxnSpPr/>
          <p:nvPr/>
        </p:nvCxnSpPr>
        <p:spPr>
          <a:xfrm>
            <a:off x="2484763" y="2321098"/>
            <a:ext cx="856800" cy="0"/>
          </a:xfrm>
          <a:prstGeom prst="straightConnector1">
            <a:avLst/>
          </a:prstGeom>
          <a:noFill/>
          <a:ln w="9525" cap="flat" cmpd="sng">
            <a:solidFill>
              <a:schemeClr val="accent3"/>
            </a:solidFill>
            <a:prstDash val="solid"/>
            <a:miter lim="800000"/>
            <a:headEnd type="none" w="sm" len="sm"/>
            <a:tailEnd type="none" w="sm" len="sm"/>
          </a:ln>
        </p:spPr>
      </p:cxnSp>
      <p:sp>
        <p:nvSpPr>
          <p:cNvPr id="117" name="Google Shape;117;p9"/>
          <p:cNvSpPr txBox="1">
            <a:spLocks noGrp="1"/>
          </p:cNvSpPr>
          <p:nvPr>
            <p:ph type="subTitle" idx="9"/>
          </p:nvPr>
        </p:nvSpPr>
        <p:spPr>
          <a:xfrm>
            <a:off x="2227363" y="2113502"/>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900"/>
              <a:buNone/>
              <a:defRPr sz="9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18" name="Google Shape;118;p9"/>
          <p:cNvSpPr txBox="1">
            <a:spLocks noGrp="1"/>
          </p:cNvSpPr>
          <p:nvPr>
            <p:ph type="subTitle" idx="13"/>
          </p:nvPr>
        </p:nvSpPr>
        <p:spPr>
          <a:xfrm>
            <a:off x="2227363" y="1941308"/>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119" name="Google Shape;119;p9"/>
          <p:cNvSpPr txBox="1">
            <a:spLocks noGrp="1"/>
          </p:cNvSpPr>
          <p:nvPr>
            <p:ph type="subTitle" idx="14"/>
          </p:nvPr>
        </p:nvSpPr>
        <p:spPr>
          <a:xfrm>
            <a:off x="2227363" y="2384123"/>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800"/>
              <a:buNone/>
              <a:defRPr sz="8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20" name="Google Shape;120;p9"/>
          <p:cNvSpPr>
            <a:spLocks noGrp="1"/>
          </p:cNvSpPr>
          <p:nvPr>
            <p:ph type="pic" idx="15"/>
          </p:nvPr>
        </p:nvSpPr>
        <p:spPr>
          <a:xfrm>
            <a:off x="2570263" y="1095880"/>
            <a:ext cx="685800" cy="685800"/>
          </a:xfrm>
          <a:prstGeom prst="ellipse">
            <a:avLst/>
          </a:prstGeom>
          <a:noFill/>
          <a:ln w="19050" cap="flat" cmpd="sng">
            <a:solidFill>
              <a:schemeClr val="dk1"/>
            </a:solidFill>
            <a:prstDash val="solid"/>
            <a:round/>
            <a:headEnd type="none" w="sm" len="sm"/>
            <a:tailEnd type="none" w="sm" len="sm"/>
          </a:ln>
        </p:spPr>
      </p:sp>
      <p:sp>
        <p:nvSpPr>
          <p:cNvPr id="121" name="Google Shape;121;p9"/>
          <p:cNvSpPr/>
          <p:nvPr/>
        </p:nvSpPr>
        <p:spPr>
          <a:xfrm>
            <a:off x="2501713" y="3033651"/>
            <a:ext cx="822900" cy="8229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Calibri"/>
              <a:ea typeface="Calibri"/>
              <a:cs typeface="Calibri"/>
              <a:sym typeface="Calibri"/>
            </a:endParaRPr>
          </a:p>
        </p:txBody>
      </p:sp>
      <p:cxnSp>
        <p:nvCxnSpPr>
          <p:cNvPr id="122" name="Google Shape;122;p9"/>
          <p:cNvCxnSpPr/>
          <p:nvPr/>
        </p:nvCxnSpPr>
        <p:spPr>
          <a:xfrm>
            <a:off x="2484763" y="4327419"/>
            <a:ext cx="856800" cy="0"/>
          </a:xfrm>
          <a:prstGeom prst="straightConnector1">
            <a:avLst/>
          </a:prstGeom>
          <a:noFill/>
          <a:ln w="9525" cap="flat" cmpd="sng">
            <a:solidFill>
              <a:schemeClr val="accent3"/>
            </a:solidFill>
            <a:prstDash val="solid"/>
            <a:miter lim="800000"/>
            <a:headEnd type="none" w="sm" len="sm"/>
            <a:tailEnd type="none" w="sm" len="sm"/>
          </a:ln>
        </p:spPr>
      </p:cxnSp>
      <p:sp>
        <p:nvSpPr>
          <p:cNvPr id="123" name="Google Shape;123;p9"/>
          <p:cNvSpPr txBox="1">
            <a:spLocks noGrp="1"/>
          </p:cNvSpPr>
          <p:nvPr>
            <p:ph type="subTitle" idx="16"/>
          </p:nvPr>
        </p:nvSpPr>
        <p:spPr>
          <a:xfrm>
            <a:off x="2227363" y="4119822"/>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900"/>
              <a:buNone/>
              <a:defRPr sz="9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24" name="Google Shape;124;p9"/>
          <p:cNvSpPr txBox="1">
            <a:spLocks noGrp="1"/>
          </p:cNvSpPr>
          <p:nvPr>
            <p:ph type="subTitle" idx="17"/>
          </p:nvPr>
        </p:nvSpPr>
        <p:spPr>
          <a:xfrm>
            <a:off x="2227363" y="3947629"/>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125" name="Google Shape;125;p9"/>
          <p:cNvSpPr txBox="1">
            <a:spLocks noGrp="1"/>
          </p:cNvSpPr>
          <p:nvPr>
            <p:ph type="subTitle" idx="18"/>
          </p:nvPr>
        </p:nvSpPr>
        <p:spPr>
          <a:xfrm>
            <a:off x="2227363" y="4390443"/>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800"/>
              <a:buNone/>
              <a:defRPr sz="8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26" name="Google Shape;126;p9"/>
          <p:cNvSpPr>
            <a:spLocks noGrp="1"/>
          </p:cNvSpPr>
          <p:nvPr>
            <p:ph type="pic" idx="19"/>
          </p:nvPr>
        </p:nvSpPr>
        <p:spPr>
          <a:xfrm>
            <a:off x="2570263" y="3102201"/>
            <a:ext cx="685800" cy="685800"/>
          </a:xfrm>
          <a:prstGeom prst="ellipse">
            <a:avLst/>
          </a:prstGeom>
          <a:noFill/>
          <a:ln w="19050" cap="flat" cmpd="sng">
            <a:solidFill>
              <a:schemeClr val="dk1"/>
            </a:solidFill>
            <a:prstDash val="solid"/>
            <a:round/>
            <a:headEnd type="none" w="sm" len="sm"/>
            <a:tailEnd type="none" w="sm" len="sm"/>
          </a:ln>
        </p:spPr>
      </p:sp>
      <p:sp>
        <p:nvSpPr>
          <p:cNvPr id="127" name="Google Shape;127;p9"/>
          <p:cNvSpPr/>
          <p:nvPr/>
        </p:nvSpPr>
        <p:spPr>
          <a:xfrm>
            <a:off x="4158450" y="1027330"/>
            <a:ext cx="822900" cy="8229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Calibri"/>
              <a:ea typeface="Calibri"/>
              <a:cs typeface="Calibri"/>
              <a:sym typeface="Calibri"/>
            </a:endParaRPr>
          </a:p>
        </p:txBody>
      </p:sp>
      <p:cxnSp>
        <p:nvCxnSpPr>
          <p:cNvPr id="128" name="Google Shape;128;p9"/>
          <p:cNvCxnSpPr/>
          <p:nvPr/>
        </p:nvCxnSpPr>
        <p:spPr>
          <a:xfrm>
            <a:off x="4141500" y="2321098"/>
            <a:ext cx="856800" cy="0"/>
          </a:xfrm>
          <a:prstGeom prst="straightConnector1">
            <a:avLst/>
          </a:prstGeom>
          <a:noFill/>
          <a:ln w="9525" cap="flat" cmpd="sng">
            <a:solidFill>
              <a:schemeClr val="accent3"/>
            </a:solidFill>
            <a:prstDash val="solid"/>
            <a:miter lim="800000"/>
            <a:headEnd type="none" w="sm" len="sm"/>
            <a:tailEnd type="none" w="sm" len="sm"/>
          </a:ln>
        </p:spPr>
      </p:cxnSp>
      <p:sp>
        <p:nvSpPr>
          <p:cNvPr id="129" name="Google Shape;129;p9"/>
          <p:cNvSpPr txBox="1">
            <a:spLocks noGrp="1"/>
          </p:cNvSpPr>
          <p:nvPr>
            <p:ph type="subTitle" idx="20"/>
          </p:nvPr>
        </p:nvSpPr>
        <p:spPr>
          <a:xfrm>
            <a:off x="3884100" y="2113502"/>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900"/>
              <a:buNone/>
              <a:defRPr sz="9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30" name="Google Shape;130;p9"/>
          <p:cNvSpPr txBox="1">
            <a:spLocks noGrp="1"/>
          </p:cNvSpPr>
          <p:nvPr>
            <p:ph type="subTitle" idx="21"/>
          </p:nvPr>
        </p:nvSpPr>
        <p:spPr>
          <a:xfrm>
            <a:off x="3884100" y="1941308"/>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131" name="Google Shape;131;p9"/>
          <p:cNvSpPr txBox="1">
            <a:spLocks noGrp="1"/>
          </p:cNvSpPr>
          <p:nvPr>
            <p:ph type="subTitle" idx="22"/>
          </p:nvPr>
        </p:nvSpPr>
        <p:spPr>
          <a:xfrm>
            <a:off x="3884100" y="2384123"/>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800"/>
              <a:buNone/>
              <a:defRPr sz="8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32" name="Google Shape;132;p9"/>
          <p:cNvSpPr>
            <a:spLocks noGrp="1"/>
          </p:cNvSpPr>
          <p:nvPr>
            <p:ph type="pic" idx="23"/>
          </p:nvPr>
        </p:nvSpPr>
        <p:spPr>
          <a:xfrm>
            <a:off x="4227000" y="1095880"/>
            <a:ext cx="685800" cy="685800"/>
          </a:xfrm>
          <a:prstGeom prst="ellipse">
            <a:avLst/>
          </a:prstGeom>
          <a:noFill/>
          <a:ln w="19050" cap="flat" cmpd="sng">
            <a:solidFill>
              <a:schemeClr val="dk1"/>
            </a:solidFill>
            <a:prstDash val="solid"/>
            <a:round/>
            <a:headEnd type="none" w="sm" len="sm"/>
            <a:tailEnd type="none" w="sm" len="sm"/>
          </a:ln>
        </p:spPr>
      </p:sp>
      <p:sp>
        <p:nvSpPr>
          <p:cNvPr id="133" name="Google Shape;133;p9"/>
          <p:cNvSpPr/>
          <p:nvPr/>
        </p:nvSpPr>
        <p:spPr>
          <a:xfrm>
            <a:off x="4158450" y="3033651"/>
            <a:ext cx="822900" cy="8229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Calibri"/>
              <a:ea typeface="Calibri"/>
              <a:cs typeface="Calibri"/>
              <a:sym typeface="Calibri"/>
            </a:endParaRPr>
          </a:p>
        </p:txBody>
      </p:sp>
      <p:cxnSp>
        <p:nvCxnSpPr>
          <p:cNvPr id="134" name="Google Shape;134;p9"/>
          <p:cNvCxnSpPr/>
          <p:nvPr/>
        </p:nvCxnSpPr>
        <p:spPr>
          <a:xfrm>
            <a:off x="4141500" y="4327419"/>
            <a:ext cx="856800" cy="0"/>
          </a:xfrm>
          <a:prstGeom prst="straightConnector1">
            <a:avLst/>
          </a:prstGeom>
          <a:noFill/>
          <a:ln w="9525" cap="flat" cmpd="sng">
            <a:solidFill>
              <a:schemeClr val="accent3"/>
            </a:solidFill>
            <a:prstDash val="solid"/>
            <a:miter lim="800000"/>
            <a:headEnd type="none" w="sm" len="sm"/>
            <a:tailEnd type="none" w="sm" len="sm"/>
          </a:ln>
        </p:spPr>
      </p:cxnSp>
      <p:sp>
        <p:nvSpPr>
          <p:cNvPr id="135" name="Google Shape;135;p9"/>
          <p:cNvSpPr txBox="1">
            <a:spLocks noGrp="1"/>
          </p:cNvSpPr>
          <p:nvPr>
            <p:ph type="subTitle" idx="24"/>
          </p:nvPr>
        </p:nvSpPr>
        <p:spPr>
          <a:xfrm>
            <a:off x="3884100" y="4119822"/>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900"/>
              <a:buNone/>
              <a:defRPr sz="9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36" name="Google Shape;136;p9"/>
          <p:cNvSpPr txBox="1">
            <a:spLocks noGrp="1"/>
          </p:cNvSpPr>
          <p:nvPr>
            <p:ph type="subTitle" idx="25"/>
          </p:nvPr>
        </p:nvSpPr>
        <p:spPr>
          <a:xfrm>
            <a:off x="3884100" y="3947629"/>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137" name="Google Shape;137;p9"/>
          <p:cNvSpPr txBox="1">
            <a:spLocks noGrp="1"/>
          </p:cNvSpPr>
          <p:nvPr>
            <p:ph type="subTitle" idx="26"/>
          </p:nvPr>
        </p:nvSpPr>
        <p:spPr>
          <a:xfrm>
            <a:off x="3884100" y="4390443"/>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800"/>
              <a:buNone/>
              <a:defRPr sz="8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38" name="Google Shape;138;p9"/>
          <p:cNvSpPr>
            <a:spLocks noGrp="1"/>
          </p:cNvSpPr>
          <p:nvPr>
            <p:ph type="pic" idx="27"/>
          </p:nvPr>
        </p:nvSpPr>
        <p:spPr>
          <a:xfrm>
            <a:off x="4227000" y="3102201"/>
            <a:ext cx="685800" cy="685800"/>
          </a:xfrm>
          <a:prstGeom prst="ellipse">
            <a:avLst/>
          </a:prstGeom>
          <a:noFill/>
          <a:ln w="19050" cap="flat" cmpd="sng">
            <a:solidFill>
              <a:schemeClr val="dk1"/>
            </a:solidFill>
            <a:prstDash val="solid"/>
            <a:round/>
            <a:headEnd type="none" w="sm" len="sm"/>
            <a:tailEnd type="none" w="sm" len="sm"/>
          </a:ln>
        </p:spPr>
      </p:sp>
      <p:sp>
        <p:nvSpPr>
          <p:cNvPr id="139" name="Google Shape;139;p9"/>
          <p:cNvSpPr/>
          <p:nvPr/>
        </p:nvSpPr>
        <p:spPr>
          <a:xfrm>
            <a:off x="5815188" y="1027330"/>
            <a:ext cx="822900" cy="8229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Calibri"/>
              <a:ea typeface="Calibri"/>
              <a:cs typeface="Calibri"/>
              <a:sym typeface="Calibri"/>
            </a:endParaRPr>
          </a:p>
        </p:txBody>
      </p:sp>
      <p:cxnSp>
        <p:nvCxnSpPr>
          <p:cNvPr id="140" name="Google Shape;140;p9"/>
          <p:cNvCxnSpPr/>
          <p:nvPr/>
        </p:nvCxnSpPr>
        <p:spPr>
          <a:xfrm>
            <a:off x="5798238" y="2321098"/>
            <a:ext cx="856800" cy="0"/>
          </a:xfrm>
          <a:prstGeom prst="straightConnector1">
            <a:avLst/>
          </a:prstGeom>
          <a:noFill/>
          <a:ln w="9525" cap="flat" cmpd="sng">
            <a:solidFill>
              <a:schemeClr val="accent3"/>
            </a:solidFill>
            <a:prstDash val="solid"/>
            <a:miter lim="800000"/>
            <a:headEnd type="none" w="sm" len="sm"/>
            <a:tailEnd type="none" w="sm" len="sm"/>
          </a:ln>
        </p:spPr>
      </p:cxnSp>
      <p:sp>
        <p:nvSpPr>
          <p:cNvPr id="141" name="Google Shape;141;p9"/>
          <p:cNvSpPr txBox="1">
            <a:spLocks noGrp="1"/>
          </p:cNvSpPr>
          <p:nvPr>
            <p:ph type="subTitle" idx="28"/>
          </p:nvPr>
        </p:nvSpPr>
        <p:spPr>
          <a:xfrm>
            <a:off x="5540838" y="2113502"/>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900"/>
              <a:buNone/>
              <a:defRPr sz="9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42" name="Google Shape;142;p9"/>
          <p:cNvSpPr txBox="1">
            <a:spLocks noGrp="1"/>
          </p:cNvSpPr>
          <p:nvPr>
            <p:ph type="subTitle" idx="29"/>
          </p:nvPr>
        </p:nvSpPr>
        <p:spPr>
          <a:xfrm>
            <a:off x="5540838" y="1941308"/>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143" name="Google Shape;143;p9"/>
          <p:cNvSpPr txBox="1">
            <a:spLocks noGrp="1"/>
          </p:cNvSpPr>
          <p:nvPr>
            <p:ph type="subTitle" idx="30"/>
          </p:nvPr>
        </p:nvSpPr>
        <p:spPr>
          <a:xfrm>
            <a:off x="5540838" y="2384123"/>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800"/>
              <a:buNone/>
              <a:defRPr sz="8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44" name="Google Shape;144;p9"/>
          <p:cNvSpPr>
            <a:spLocks noGrp="1"/>
          </p:cNvSpPr>
          <p:nvPr>
            <p:ph type="pic" idx="31"/>
          </p:nvPr>
        </p:nvSpPr>
        <p:spPr>
          <a:xfrm>
            <a:off x="5883738" y="1095880"/>
            <a:ext cx="685800" cy="685800"/>
          </a:xfrm>
          <a:prstGeom prst="ellipse">
            <a:avLst/>
          </a:prstGeom>
          <a:noFill/>
          <a:ln w="19050" cap="flat" cmpd="sng">
            <a:solidFill>
              <a:schemeClr val="dk1"/>
            </a:solidFill>
            <a:prstDash val="solid"/>
            <a:round/>
            <a:headEnd type="none" w="sm" len="sm"/>
            <a:tailEnd type="none" w="sm" len="sm"/>
          </a:ln>
        </p:spPr>
      </p:sp>
      <p:sp>
        <p:nvSpPr>
          <p:cNvPr id="145" name="Google Shape;145;p9"/>
          <p:cNvSpPr/>
          <p:nvPr/>
        </p:nvSpPr>
        <p:spPr>
          <a:xfrm>
            <a:off x="5815188" y="3033651"/>
            <a:ext cx="822900" cy="8229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Calibri"/>
              <a:ea typeface="Calibri"/>
              <a:cs typeface="Calibri"/>
              <a:sym typeface="Calibri"/>
            </a:endParaRPr>
          </a:p>
        </p:txBody>
      </p:sp>
      <p:cxnSp>
        <p:nvCxnSpPr>
          <p:cNvPr id="146" name="Google Shape;146;p9"/>
          <p:cNvCxnSpPr/>
          <p:nvPr/>
        </p:nvCxnSpPr>
        <p:spPr>
          <a:xfrm>
            <a:off x="5798238" y="4327419"/>
            <a:ext cx="856800" cy="0"/>
          </a:xfrm>
          <a:prstGeom prst="straightConnector1">
            <a:avLst/>
          </a:prstGeom>
          <a:noFill/>
          <a:ln w="9525" cap="flat" cmpd="sng">
            <a:solidFill>
              <a:schemeClr val="accent3"/>
            </a:solidFill>
            <a:prstDash val="solid"/>
            <a:miter lim="800000"/>
            <a:headEnd type="none" w="sm" len="sm"/>
            <a:tailEnd type="none" w="sm" len="sm"/>
          </a:ln>
        </p:spPr>
      </p:cxnSp>
      <p:sp>
        <p:nvSpPr>
          <p:cNvPr id="147" name="Google Shape;147;p9"/>
          <p:cNvSpPr txBox="1">
            <a:spLocks noGrp="1"/>
          </p:cNvSpPr>
          <p:nvPr>
            <p:ph type="subTitle" idx="32"/>
          </p:nvPr>
        </p:nvSpPr>
        <p:spPr>
          <a:xfrm>
            <a:off x="5540838" y="4119822"/>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900"/>
              <a:buNone/>
              <a:defRPr sz="9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48" name="Google Shape;148;p9"/>
          <p:cNvSpPr txBox="1">
            <a:spLocks noGrp="1"/>
          </p:cNvSpPr>
          <p:nvPr>
            <p:ph type="subTitle" idx="33"/>
          </p:nvPr>
        </p:nvSpPr>
        <p:spPr>
          <a:xfrm>
            <a:off x="5540838" y="3947629"/>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149" name="Google Shape;149;p9"/>
          <p:cNvSpPr txBox="1">
            <a:spLocks noGrp="1"/>
          </p:cNvSpPr>
          <p:nvPr>
            <p:ph type="subTitle" idx="34"/>
          </p:nvPr>
        </p:nvSpPr>
        <p:spPr>
          <a:xfrm>
            <a:off x="5540838" y="4390443"/>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800"/>
              <a:buNone/>
              <a:defRPr sz="8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50" name="Google Shape;150;p9"/>
          <p:cNvSpPr>
            <a:spLocks noGrp="1"/>
          </p:cNvSpPr>
          <p:nvPr>
            <p:ph type="pic" idx="35"/>
          </p:nvPr>
        </p:nvSpPr>
        <p:spPr>
          <a:xfrm>
            <a:off x="5883738" y="3102201"/>
            <a:ext cx="685800" cy="685800"/>
          </a:xfrm>
          <a:prstGeom prst="ellipse">
            <a:avLst/>
          </a:prstGeom>
          <a:noFill/>
          <a:ln w="19050" cap="flat" cmpd="sng">
            <a:solidFill>
              <a:schemeClr val="dk1"/>
            </a:solidFill>
            <a:prstDash val="solid"/>
            <a:round/>
            <a:headEnd type="none" w="sm" len="sm"/>
            <a:tailEnd type="none" w="sm" len="sm"/>
          </a:ln>
        </p:spPr>
      </p:sp>
      <p:sp>
        <p:nvSpPr>
          <p:cNvPr id="151" name="Google Shape;151;p9"/>
          <p:cNvSpPr/>
          <p:nvPr/>
        </p:nvSpPr>
        <p:spPr>
          <a:xfrm>
            <a:off x="7471925" y="1027330"/>
            <a:ext cx="822900" cy="8229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Calibri"/>
              <a:ea typeface="Calibri"/>
              <a:cs typeface="Calibri"/>
              <a:sym typeface="Calibri"/>
            </a:endParaRPr>
          </a:p>
        </p:txBody>
      </p:sp>
      <p:cxnSp>
        <p:nvCxnSpPr>
          <p:cNvPr id="152" name="Google Shape;152;p9"/>
          <p:cNvCxnSpPr/>
          <p:nvPr/>
        </p:nvCxnSpPr>
        <p:spPr>
          <a:xfrm>
            <a:off x="7454975" y="2321098"/>
            <a:ext cx="856800" cy="0"/>
          </a:xfrm>
          <a:prstGeom prst="straightConnector1">
            <a:avLst/>
          </a:prstGeom>
          <a:noFill/>
          <a:ln w="9525" cap="flat" cmpd="sng">
            <a:solidFill>
              <a:schemeClr val="accent3"/>
            </a:solidFill>
            <a:prstDash val="solid"/>
            <a:miter lim="800000"/>
            <a:headEnd type="none" w="sm" len="sm"/>
            <a:tailEnd type="none" w="sm" len="sm"/>
          </a:ln>
        </p:spPr>
      </p:cxnSp>
      <p:sp>
        <p:nvSpPr>
          <p:cNvPr id="153" name="Google Shape;153;p9"/>
          <p:cNvSpPr txBox="1">
            <a:spLocks noGrp="1"/>
          </p:cNvSpPr>
          <p:nvPr>
            <p:ph type="subTitle" idx="36"/>
          </p:nvPr>
        </p:nvSpPr>
        <p:spPr>
          <a:xfrm>
            <a:off x="7197575" y="2113502"/>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900"/>
              <a:buNone/>
              <a:defRPr sz="9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54" name="Google Shape;154;p9"/>
          <p:cNvSpPr txBox="1">
            <a:spLocks noGrp="1"/>
          </p:cNvSpPr>
          <p:nvPr>
            <p:ph type="subTitle" idx="37"/>
          </p:nvPr>
        </p:nvSpPr>
        <p:spPr>
          <a:xfrm>
            <a:off x="7197575" y="1941308"/>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155" name="Google Shape;155;p9"/>
          <p:cNvSpPr txBox="1">
            <a:spLocks noGrp="1"/>
          </p:cNvSpPr>
          <p:nvPr>
            <p:ph type="subTitle" idx="38"/>
          </p:nvPr>
        </p:nvSpPr>
        <p:spPr>
          <a:xfrm>
            <a:off x="7197575" y="2384123"/>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800"/>
              <a:buNone/>
              <a:defRPr sz="8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56" name="Google Shape;156;p9"/>
          <p:cNvSpPr>
            <a:spLocks noGrp="1"/>
          </p:cNvSpPr>
          <p:nvPr>
            <p:ph type="pic" idx="39"/>
          </p:nvPr>
        </p:nvSpPr>
        <p:spPr>
          <a:xfrm>
            <a:off x="7540475" y="1095880"/>
            <a:ext cx="685800" cy="685800"/>
          </a:xfrm>
          <a:prstGeom prst="ellipse">
            <a:avLst/>
          </a:prstGeom>
          <a:noFill/>
          <a:ln w="19050" cap="flat" cmpd="sng">
            <a:solidFill>
              <a:schemeClr val="dk1"/>
            </a:solidFill>
            <a:prstDash val="solid"/>
            <a:round/>
            <a:headEnd type="none" w="sm" len="sm"/>
            <a:tailEnd type="none" w="sm" len="sm"/>
          </a:ln>
        </p:spPr>
      </p:sp>
      <p:sp>
        <p:nvSpPr>
          <p:cNvPr id="157" name="Google Shape;157;p9"/>
          <p:cNvSpPr/>
          <p:nvPr/>
        </p:nvSpPr>
        <p:spPr>
          <a:xfrm>
            <a:off x="7471925" y="3033651"/>
            <a:ext cx="822900" cy="8229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Calibri"/>
              <a:ea typeface="Calibri"/>
              <a:cs typeface="Calibri"/>
              <a:sym typeface="Calibri"/>
            </a:endParaRPr>
          </a:p>
        </p:txBody>
      </p:sp>
      <p:cxnSp>
        <p:nvCxnSpPr>
          <p:cNvPr id="158" name="Google Shape;158;p9"/>
          <p:cNvCxnSpPr/>
          <p:nvPr/>
        </p:nvCxnSpPr>
        <p:spPr>
          <a:xfrm>
            <a:off x="7454975" y="4327419"/>
            <a:ext cx="856800" cy="0"/>
          </a:xfrm>
          <a:prstGeom prst="straightConnector1">
            <a:avLst/>
          </a:prstGeom>
          <a:noFill/>
          <a:ln w="9525" cap="flat" cmpd="sng">
            <a:solidFill>
              <a:schemeClr val="accent3"/>
            </a:solidFill>
            <a:prstDash val="solid"/>
            <a:miter lim="800000"/>
            <a:headEnd type="none" w="sm" len="sm"/>
            <a:tailEnd type="none" w="sm" len="sm"/>
          </a:ln>
        </p:spPr>
      </p:cxnSp>
      <p:sp>
        <p:nvSpPr>
          <p:cNvPr id="159" name="Google Shape;159;p9"/>
          <p:cNvSpPr txBox="1">
            <a:spLocks noGrp="1"/>
          </p:cNvSpPr>
          <p:nvPr>
            <p:ph type="subTitle" idx="40"/>
          </p:nvPr>
        </p:nvSpPr>
        <p:spPr>
          <a:xfrm>
            <a:off x="7197575" y="4119822"/>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900"/>
              <a:buNone/>
              <a:defRPr sz="9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60" name="Google Shape;160;p9"/>
          <p:cNvSpPr txBox="1">
            <a:spLocks noGrp="1"/>
          </p:cNvSpPr>
          <p:nvPr>
            <p:ph type="subTitle" idx="41"/>
          </p:nvPr>
        </p:nvSpPr>
        <p:spPr>
          <a:xfrm>
            <a:off x="7197575" y="3947629"/>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161" name="Google Shape;161;p9"/>
          <p:cNvSpPr txBox="1">
            <a:spLocks noGrp="1"/>
          </p:cNvSpPr>
          <p:nvPr>
            <p:ph type="subTitle" idx="42"/>
          </p:nvPr>
        </p:nvSpPr>
        <p:spPr>
          <a:xfrm>
            <a:off x="7197575" y="4390443"/>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800"/>
              <a:buNone/>
              <a:defRPr sz="8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62" name="Google Shape;162;p9"/>
          <p:cNvSpPr>
            <a:spLocks noGrp="1"/>
          </p:cNvSpPr>
          <p:nvPr>
            <p:ph type="pic" idx="43"/>
          </p:nvPr>
        </p:nvSpPr>
        <p:spPr>
          <a:xfrm>
            <a:off x="7540475" y="3102201"/>
            <a:ext cx="685800" cy="685800"/>
          </a:xfrm>
          <a:prstGeom prst="ellipse">
            <a:avLst/>
          </a:prstGeom>
          <a:noFill/>
          <a:ln w="19050" cap="flat" cmpd="sng">
            <a:solidFill>
              <a:schemeClr val="dk1"/>
            </a:solidFill>
            <a:prstDash val="solid"/>
            <a:round/>
            <a:headEnd type="none" w="sm" len="sm"/>
            <a:tailEnd type="none" w="sm" len="sm"/>
          </a:ln>
        </p:spPr>
      </p:sp>
      <p:pic>
        <p:nvPicPr>
          <p:cNvPr id="163" name="Google Shape;163;p9"/>
          <p:cNvPicPr preferRelativeResize="0"/>
          <p:nvPr/>
        </p:nvPicPr>
        <p:blipFill>
          <a:blip r:embed="rId2">
            <a:alphaModFix/>
          </a:blip>
          <a:stretch>
            <a:fillRect/>
          </a:stretch>
        </p:blipFill>
        <p:spPr>
          <a:xfrm>
            <a:off x="0" y="5108251"/>
            <a:ext cx="9144000" cy="381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518">
          <p15:clr>
            <a:srgbClr val="FA7B17"/>
          </p15:clr>
        </p15:guide>
        <p15:guide id="2" orient="horz" pos="3068">
          <p15:clr>
            <a:srgbClr val="FA7B17"/>
          </p15:clr>
        </p15:guide>
        <p15:guide id="3" pos="259">
          <p15:clr>
            <a:srgbClr val="FA7B17"/>
          </p15:clr>
        </p15:guide>
        <p15:guide id="4" pos="5501">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eam - 25 Photos">
  <p:cSld name="Title Only 1_4_1">
    <p:spTree>
      <p:nvGrpSpPr>
        <p:cNvPr id="1" name="Shape 164"/>
        <p:cNvGrpSpPr/>
        <p:nvPr/>
      </p:nvGrpSpPr>
      <p:grpSpPr>
        <a:xfrm>
          <a:off x="0" y="0"/>
          <a:ext cx="0" cy="0"/>
          <a:chOff x="0" y="0"/>
          <a:chExt cx="0" cy="0"/>
        </a:xfrm>
      </p:grpSpPr>
      <p:sp>
        <p:nvSpPr>
          <p:cNvPr id="165" name="Google Shape;165;p10"/>
          <p:cNvSpPr/>
          <p:nvPr/>
        </p:nvSpPr>
        <p:spPr>
          <a:xfrm>
            <a:off x="415613" y="9155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66" name="Google Shape;166;p10"/>
          <p:cNvSpPr/>
          <p:nvPr/>
        </p:nvSpPr>
        <p:spPr>
          <a:xfrm>
            <a:off x="2089234" y="9155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67" name="Google Shape;167;p10"/>
          <p:cNvSpPr txBox="1">
            <a:spLocks noGrp="1"/>
          </p:cNvSpPr>
          <p:nvPr>
            <p:ph type="title"/>
          </p:nvPr>
        </p:nvSpPr>
        <p:spPr>
          <a:xfrm>
            <a:off x="415625" y="372600"/>
            <a:ext cx="8312700" cy="4587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800"/>
              <a:buNone/>
              <a:defRPr sz="1800">
                <a:solidFill>
                  <a:schemeClr val="lt1"/>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68" name="Google Shape;168;p10"/>
          <p:cNvSpPr/>
          <p:nvPr/>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b="0" i="0" u="none" strike="noStrike" cap="none">
                <a:solidFill>
                  <a:schemeClr val="lt1"/>
                </a:solidFill>
                <a:latin typeface="Calibri"/>
                <a:ea typeface="Calibri"/>
                <a:cs typeface="Calibri"/>
                <a:sym typeface="Calibri"/>
              </a:rPr>
              <a:t>‹#›</a:t>
            </a:fld>
            <a:endParaRPr sz="700" b="0" i="0" u="none" strike="noStrike" cap="none">
              <a:solidFill>
                <a:schemeClr val="lt1"/>
              </a:solidFill>
              <a:latin typeface="Calibri"/>
              <a:ea typeface="Calibri"/>
              <a:cs typeface="Calibri"/>
              <a:sym typeface="Calibri"/>
            </a:endParaRPr>
          </a:p>
        </p:txBody>
      </p:sp>
      <p:sp>
        <p:nvSpPr>
          <p:cNvPr id="169" name="Google Shape;169;p10"/>
          <p:cNvSpPr/>
          <p:nvPr/>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170" name="Google Shape;170;p10"/>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171" name="Google Shape;171;p10"/>
          <p:cNvSpPr txBox="1">
            <a:spLocks noGrp="1"/>
          </p:cNvSpPr>
          <p:nvPr>
            <p:ph type="subTitle" idx="1"/>
          </p:nvPr>
        </p:nvSpPr>
        <p:spPr>
          <a:xfrm>
            <a:off x="1042900" y="116744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0"/>
              </a:spcBef>
              <a:spcAft>
                <a:spcPts val="0"/>
              </a:spcAft>
              <a:buSzPts val="800"/>
              <a:buNone/>
              <a:defRPr sz="800"/>
            </a:lvl2pPr>
            <a:lvl3pPr lvl="2" rtl="0">
              <a:spcBef>
                <a:spcPts val="0"/>
              </a:spcBef>
              <a:spcAft>
                <a:spcPts val="0"/>
              </a:spcAft>
              <a:buSzPts val="800"/>
              <a:buNone/>
              <a:defRPr sz="800"/>
            </a:lvl3pPr>
            <a:lvl4pPr lvl="3" rtl="0">
              <a:spcBef>
                <a:spcPts val="0"/>
              </a:spcBef>
              <a:spcAft>
                <a:spcPts val="0"/>
              </a:spcAft>
              <a:buSzPts val="800"/>
              <a:buNone/>
              <a:defRPr sz="800"/>
            </a:lvl4pPr>
            <a:lvl5pPr lvl="4" rtl="0">
              <a:spcBef>
                <a:spcPts val="0"/>
              </a:spcBef>
              <a:spcAft>
                <a:spcPts val="0"/>
              </a:spcAft>
              <a:buSzPts val="800"/>
              <a:buNone/>
              <a:defRPr sz="800"/>
            </a:lvl5pPr>
            <a:lvl6pPr lvl="5" rtl="0">
              <a:spcBef>
                <a:spcPts val="0"/>
              </a:spcBef>
              <a:spcAft>
                <a:spcPts val="0"/>
              </a:spcAft>
              <a:buSzPts val="800"/>
              <a:buNone/>
              <a:defRPr sz="800"/>
            </a:lvl6pPr>
            <a:lvl7pPr lvl="6" rtl="0">
              <a:spcBef>
                <a:spcPts val="0"/>
              </a:spcBef>
              <a:spcAft>
                <a:spcPts val="0"/>
              </a:spcAft>
              <a:buSzPts val="800"/>
              <a:buNone/>
              <a:defRPr sz="800"/>
            </a:lvl7pPr>
            <a:lvl8pPr lvl="7" rtl="0">
              <a:spcBef>
                <a:spcPts val="0"/>
              </a:spcBef>
              <a:spcAft>
                <a:spcPts val="0"/>
              </a:spcAft>
              <a:buSzPts val="800"/>
              <a:buNone/>
              <a:defRPr sz="800"/>
            </a:lvl8pPr>
            <a:lvl9pPr lvl="8" rtl="0">
              <a:spcBef>
                <a:spcPts val="0"/>
              </a:spcBef>
              <a:spcAft>
                <a:spcPts val="0"/>
              </a:spcAft>
              <a:buSzPts val="800"/>
              <a:buNone/>
              <a:defRPr sz="800"/>
            </a:lvl9pPr>
          </a:lstStyle>
          <a:p>
            <a:endParaRPr/>
          </a:p>
        </p:txBody>
      </p:sp>
      <p:sp>
        <p:nvSpPr>
          <p:cNvPr id="172" name="Google Shape;172;p10"/>
          <p:cNvSpPr txBox="1">
            <a:spLocks noGrp="1"/>
          </p:cNvSpPr>
          <p:nvPr>
            <p:ph type="subTitle" idx="2"/>
          </p:nvPr>
        </p:nvSpPr>
        <p:spPr>
          <a:xfrm>
            <a:off x="1042900" y="102007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173" name="Google Shape;173;p10"/>
          <p:cNvSpPr txBox="1">
            <a:spLocks noGrp="1"/>
          </p:cNvSpPr>
          <p:nvPr>
            <p:ph type="subTitle" idx="3"/>
          </p:nvPr>
        </p:nvSpPr>
        <p:spPr>
          <a:xfrm>
            <a:off x="2716521" y="116744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0"/>
              </a:spcBef>
              <a:spcAft>
                <a:spcPts val="0"/>
              </a:spcAft>
              <a:buSzPts val="800"/>
              <a:buNone/>
              <a:defRPr sz="800"/>
            </a:lvl2pPr>
            <a:lvl3pPr lvl="2" rtl="0">
              <a:spcBef>
                <a:spcPts val="0"/>
              </a:spcBef>
              <a:spcAft>
                <a:spcPts val="0"/>
              </a:spcAft>
              <a:buSzPts val="800"/>
              <a:buNone/>
              <a:defRPr sz="800"/>
            </a:lvl3pPr>
            <a:lvl4pPr lvl="3" rtl="0">
              <a:spcBef>
                <a:spcPts val="0"/>
              </a:spcBef>
              <a:spcAft>
                <a:spcPts val="0"/>
              </a:spcAft>
              <a:buSzPts val="800"/>
              <a:buNone/>
              <a:defRPr sz="800"/>
            </a:lvl4pPr>
            <a:lvl5pPr lvl="4" rtl="0">
              <a:spcBef>
                <a:spcPts val="0"/>
              </a:spcBef>
              <a:spcAft>
                <a:spcPts val="0"/>
              </a:spcAft>
              <a:buSzPts val="800"/>
              <a:buNone/>
              <a:defRPr sz="800"/>
            </a:lvl5pPr>
            <a:lvl6pPr lvl="5" rtl="0">
              <a:spcBef>
                <a:spcPts val="0"/>
              </a:spcBef>
              <a:spcAft>
                <a:spcPts val="0"/>
              </a:spcAft>
              <a:buSzPts val="800"/>
              <a:buNone/>
              <a:defRPr sz="800"/>
            </a:lvl6pPr>
            <a:lvl7pPr lvl="6" rtl="0">
              <a:spcBef>
                <a:spcPts val="0"/>
              </a:spcBef>
              <a:spcAft>
                <a:spcPts val="0"/>
              </a:spcAft>
              <a:buSzPts val="800"/>
              <a:buNone/>
              <a:defRPr sz="800"/>
            </a:lvl7pPr>
            <a:lvl8pPr lvl="7" rtl="0">
              <a:spcBef>
                <a:spcPts val="0"/>
              </a:spcBef>
              <a:spcAft>
                <a:spcPts val="0"/>
              </a:spcAft>
              <a:buSzPts val="800"/>
              <a:buNone/>
              <a:defRPr sz="800"/>
            </a:lvl8pPr>
            <a:lvl9pPr lvl="8" rtl="0">
              <a:spcBef>
                <a:spcPts val="0"/>
              </a:spcBef>
              <a:spcAft>
                <a:spcPts val="0"/>
              </a:spcAft>
              <a:buSzPts val="800"/>
              <a:buNone/>
              <a:defRPr sz="800"/>
            </a:lvl9pPr>
          </a:lstStyle>
          <a:p>
            <a:endParaRPr/>
          </a:p>
        </p:txBody>
      </p:sp>
      <p:sp>
        <p:nvSpPr>
          <p:cNvPr id="174" name="Google Shape;174;p10"/>
          <p:cNvSpPr txBox="1">
            <a:spLocks noGrp="1"/>
          </p:cNvSpPr>
          <p:nvPr>
            <p:ph type="subTitle" idx="4"/>
          </p:nvPr>
        </p:nvSpPr>
        <p:spPr>
          <a:xfrm>
            <a:off x="2716521" y="102007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175" name="Google Shape;175;p10"/>
          <p:cNvSpPr txBox="1">
            <a:spLocks noGrp="1"/>
          </p:cNvSpPr>
          <p:nvPr>
            <p:ph type="subTitle" idx="5"/>
          </p:nvPr>
        </p:nvSpPr>
        <p:spPr>
          <a:xfrm>
            <a:off x="4390143" y="116744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0"/>
              </a:spcBef>
              <a:spcAft>
                <a:spcPts val="0"/>
              </a:spcAft>
              <a:buSzPts val="800"/>
              <a:buNone/>
              <a:defRPr sz="800"/>
            </a:lvl2pPr>
            <a:lvl3pPr lvl="2" rtl="0">
              <a:spcBef>
                <a:spcPts val="0"/>
              </a:spcBef>
              <a:spcAft>
                <a:spcPts val="0"/>
              </a:spcAft>
              <a:buSzPts val="800"/>
              <a:buNone/>
              <a:defRPr sz="800"/>
            </a:lvl3pPr>
            <a:lvl4pPr lvl="3" rtl="0">
              <a:spcBef>
                <a:spcPts val="0"/>
              </a:spcBef>
              <a:spcAft>
                <a:spcPts val="0"/>
              </a:spcAft>
              <a:buSzPts val="800"/>
              <a:buNone/>
              <a:defRPr sz="800"/>
            </a:lvl4pPr>
            <a:lvl5pPr lvl="4" rtl="0">
              <a:spcBef>
                <a:spcPts val="0"/>
              </a:spcBef>
              <a:spcAft>
                <a:spcPts val="0"/>
              </a:spcAft>
              <a:buSzPts val="800"/>
              <a:buNone/>
              <a:defRPr sz="800"/>
            </a:lvl5pPr>
            <a:lvl6pPr lvl="5" rtl="0">
              <a:spcBef>
                <a:spcPts val="0"/>
              </a:spcBef>
              <a:spcAft>
                <a:spcPts val="0"/>
              </a:spcAft>
              <a:buSzPts val="800"/>
              <a:buNone/>
              <a:defRPr sz="800"/>
            </a:lvl6pPr>
            <a:lvl7pPr lvl="6" rtl="0">
              <a:spcBef>
                <a:spcPts val="0"/>
              </a:spcBef>
              <a:spcAft>
                <a:spcPts val="0"/>
              </a:spcAft>
              <a:buSzPts val="800"/>
              <a:buNone/>
              <a:defRPr sz="800"/>
            </a:lvl7pPr>
            <a:lvl8pPr lvl="7" rtl="0">
              <a:spcBef>
                <a:spcPts val="0"/>
              </a:spcBef>
              <a:spcAft>
                <a:spcPts val="0"/>
              </a:spcAft>
              <a:buSzPts val="800"/>
              <a:buNone/>
              <a:defRPr sz="800"/>
            </a:lvl8pPr>
            <a:lvl9pPr lvl="8" rtl="0">
              <a:spcBef>
                <a:spcPts val="0"/>
              </a:spcBef>
              <a:spcAft>
                <a:spcPts val="0"/>
              </a:spcAft>
              <a:buSzPts val="800"/>
              <a:buNone/>
              <a:defRPr sz="800"/>
            </a:lvl9pPr>
          </a:lstStyle>
          <a:p>
            <a:endParaRPr/>
          </a:p>
        </p:txBody>
      </p:sp>
      <p:sp>
        <p:nvSpPr>
          <p:cNvPr id="176" name="Google Shape;176;p10"/>
          <p:cNvSpPr txBox="1">
            <a:spLocks noGrp="1"/>
          </p:cNvSpPr>
          <p:nvPr>
            <p:ph type="subTitle" idx="6"/>
          </p:nvPr>
        </p:nvSpPr>
        <p:spPr>
          <a:xfrm>
            <a:off x="4390143" y="102007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177" name="Google Shape;177;p10"/>
          <p:cNvSpPr txBox="1">
            <a:spLocks noGrp="1"/>
          </p:cNvSpPr>
          <p:nvPr>
            <p:ph type="subTitle" idx="7"/>
          </p:nvPr>
        </p:nvSpPr>
        <p:spPr>
          <a:xfrm>
            <a:off x="6063764" y="116744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0"/>
              </a:spcBef>
              <a:spcAft>
                <a:spcPts val="0"/>
              </a:spcAft>
              <a:buSzPts val="800"/>
              <a:buNone/>
              <a:defRPr sz="800"/>
            </a:lvl2pPr>
            <a:lvl3pPr lvl="2" rtl="0">
              <a:spcBef>
                <a:spcPts val="0"/>
              </a:spcBef>
              <a:spcAft>
                <a:spcPts val="0"/>
              </a:spcAft>
              <a:buSzPts val="800"/>
              <a:buNone/>
              <a:defRPr sz="800"/>
            </a:lvl3pPr>
            <a:lvl4pPr lvl="3" rtl="0">
              <a:spcBef>
                <a:spcPts val="0"/>
              </a:spcBef>
              <a:spcAft>
                <a:spcPts val="0"/>
              </a:spcAft>
              <a:buSzPts val="800"/>
              <a:buNone/>
              <a:defRPr sz="800"/>
            </a:lvl4pPr>
            <a:lvl5pPr lvl="4" rtl="0">
              <a:spcBef>
                <a:spcPts val="0"/>
              </a:spcBef>
              <a:spcAft>
                <a:spcPts val="0"/>
              </a:spcAft>
              <a:buSzPts val="800"/>
              <a:buNone/>
              <a:defRPr sz="800"/>
            </a:lvl5pPr>
            <a:lvl6pPr lvl="5" rtl="0">
              <a:spcBef>
                <a:spcPts val="0"/>
              </a:spcBef>
              <a:spcAft>
                <a:spcPts val="0"/>
              </a:spcAft>
              <a:buSzPts val="800"/>
              <a:buNone/>
              <a:defRPr sz="800"/>
            </a:lvl6pPr>
            <a:lvl7pPr lvl="6" rtl="0">
              <a:spcBef>
                <a:spcPts val="0"/>
              </a:spcBef>
              <a:spcAft>
                <a:spcPts val="0"/>
              </a:spcAft>
              <a:buSzPts val="800"/>
              <a:buNone/>
              <a:defRPr sz="800"/>
            </a:lvl7pPr>
            <a:lvl8pPr lvl="7" rtl="0">
              <a:spcBef>
                <a:spcPts val="0"/>
              </a:spcBef>
              <a:spcAft>
                <a:spcPts val="0"/>
              </a:spcAft>
              <a:buSzPts val="800"/>
              <a:buNone/>
              <a:defRPr sz="800"/>
            </a:lvl8pPr>
            <a:lvl9pPr lvl="8" rtl="0">
              <a:spcBef>
                <a:spcPts val="0"/>
              </a:spcBef>
              <a:spcAft>
                <a:spcPts val="0"/>
              </a:spcAft>
              <a:buSzPts val="800"/>
              <a:buNone/>
              <a:defRPr sz="800"/>
            </a:lvl9pPr>
          </a:lstStyle>
          <a:p>
            <a:endParaRPr/>
          </a:p>
        </p:txBody>
      </p:sp>
      <p:sp>
        <p:nvSpPr>
          <p:cNvPr id="178" name="Google Shape;178;p10"/>
          <p:cNvSpPr txBox="1">
            <a:spLocks noGrp="1"/>
          </p:cNvSpPr>
          <p:nvPr>
            <p:ph type="subTitle" idx="8"/>
          </p:nvPr>
        </p:nvSpPr>
        <p:spPr>
          <a:xfrm>
            <a:off x="6063764" y="102007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179" name="Google Shape;179;p10"/>
          <p:cNvSpPr txBox="1">
            <a:spLocks noGrp="1"/>
          </p:cNvSpPr>
          <p:nvPr>
            <p:ph type="subTitle" idx="9"/>
          </p:nvPr>
        </p:nvSpPr>
        <p:spPr>
          <a:xfrm>
            <a:off x="7737386" y="116744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0"/>
              </a:spcBef>
              <a:spcAft>
                <a:spcPts val="0"/>
              </a:spcAft>
              <a:buSzPts val="800"/>
              <a:buNone/>
              <a:defRPr sz="800"/>
            </a:lvl2pPr>
            <a:lvl3pPr lvl="2" rtl="0">
              <a:spcBef>
                <a:spcPts val="0"/>
              </a:spcBef>
              <a:spcAft>
                <a:spcPts val="0"/>
              </a:spcAft>
              <a:buSzPts val="800"/>
              <a:buNone/>
              <a:defRPr sz="800"/>
            </a:lvl3pPr>
            <a:lvl4pPr lvl="3" rtl="0">
              <a:spcBef>
                <a:spcPts val="0"/>
              </a:spcBef>
              <a:spcAft>
                <a:spcPts val="0"/>
              </a:spcAft>
              <a:buSzPts val="800"/>
              <a:buNone/>
              <a:defRPr sz="800"/>
            </a:lvl4pPr>
            <a:lvl5pPr lvl="4" rtl="0">
              <a:spcBef>
                <a:spcPts val="0"/>
              </a:spcBef>
              <a:spcAft>
                <a:spcPts val="0"/>
              </a:spcAft>
              <a:buSzPts val="800"/>
              <a:buNone/>
              <a:defRPr sz="800"/>
            </a:lvl5pPr>
            <a:lvl6pPr lvl="5" rtl="0">
              <a:spcBef>
                <a:spcPts val="0"/>
              </a:spcBef>
              <a:spcAft>
                <a:spcPts val="0"/>
              </a:spcAft>
              <a:buSzPts val="800"/>
              <a:buNone/>
              <a:defRPr sz="800"/>
            </a:lvl6pPr>
            <a:lvl7pPr lvl="6" rtl="0">
              <a:spcBef>
                <a:spcPts val="0"/>
              </a:spcBef>
              <a:spcAft>
                <a:spcPts val="0"/>
              </a:spcAft>
              <a:buSzPts val="800"/>
              <a:buNone/>
              <a:defRPr sz="800"/>
            </a:lvl7pPr>
            <a:lvl8pPr lvl="7" rtl="0">
              <a:spcBef>
                <a:spcPts val="0"/>
              </a:spcBef>
              <a:spcAft>
                <a:spcPts val="0"/>
              </a:spcAft>
              <a:buSzPts val="800"/>
              <a:buNone/>
              <a:defRPr sz="800"/>
            </a:lvl8pPr>
            <a:lvl9pPr lvl="8" rtl="0">
              <a:spcBef>
                <a:spcPts val="0"/>
              </a:spcBef>
              <a:spcAft>
                <a:spcPts val="0"/>
              </a:spcAft>
              <a:buSzPts val="800"/>
              <a:buNone/>
              <a:defRPr sz="800"/>
            </a:lvl9pPr>
          </a:lstStyle>
          <a:p>
            <a:endParaRPr/>
          </a:p>
        </p:txBody>
      </p:sp>
      <p:sp>
        <p:nvSpPr>
          <p:cNvPr id="180" name="Google Shape;180;p10"/>
          <p:cNvSpPr txBox="1">
            <a:spLocks noGrp="1"/>
          </p:cNvSpPr>
          <p:nvPr>
            <p:ph type="subTitle" idx="13"/>
          </p:nvPr>
        </p:nvSpPr>
        <p:spPr>
          <a:xfrm>
            <a:off x="7737386" y="102007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181" name="Google Shape;181;p10"/>
          <p:cNvSpPr/>
          <p:nvPr/>
        </p:nvSpPr>
        <p:spPr>
          <a:xfrm>
            <a:off x="3762856" y="9155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82" name="Google Shape;182;p10"/>
          <p:cNvSpPr/>
          <p:nvPr/>
        </p:nvSpPr>
        <p:spPr>
          <a:xfrm>
            <a:off x="5436477" y="9155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83" name="Google Shape;183;p10"/>
          <p:cNvSpPr/>
          <p:nvPr/>
        </p:nvSpPr>
        <p:spPr>
          <a:xfrm>
            <a:off x="7110099" y="9155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84" name="Google Shape;184;p10"/>
          <p:cNvSpPr>
            <a:spLocks noGrp="1"/>
          </p:cNvSpPr>
          <p:nvPr>
            <p:ph type="pic" idx="14"/>
          </p:nvPr>
        </p:nvSpPr>
        <p:spPr>
          <a:xfrm>
            <a:off x="461063" y="960971"/>
            <a:ext cx="457200" cy="457200"/>
          </a:xfrm>
          <a:prstGeom prst="ellipse">
            <a:avLst/>
          </a:prstGeom>
          <a:noFill/>
          <a:ln w="19050" cap="flat" cmpd="sng">
            <a:solidFill>
              <a:schemeClr val="dk1"/>
            </a:solidFill>
            <a:prstDash val="solid"/>
            <a:round/>
            <a:headEnd type="none" w="sm" len="sm"/>
            <a:tailEnd type="none" w="sm" len="sm"/>
          </a:ln>
        </p:spPr>
      </p:sp>
      <p:sp>
        <p:nvSpPr>
          <p:cNvPr id="185" name="Google Shape;185;p10"/>
          <p:cNvSpPr>
            <a:spLocks noGrp="1"/>
          </p:cNvSpPr>
          <p:nvPr>
            <p:ph type="pic" idx="15"/>
          </p:nvPr>
        </p:nvSpPr>
        <p:spPr>
          <a:xfrm>
            <a:off x="2134684" y="960971"/>
            <a:ext cx="457200" cy="457200"/>
          </a:xfrm>
          <a:prstGeom prst="ellipse">
            <a:avLst/>
          </a:prstGeom>
          <a:noFill/>
          <a:ln w="19050" cap="flat" cmpd="sng">
            <a:solidFill>
              <a:schemeClr val="dk1"/>
            </a:solidFill>
            <a:prstDash val="solid"/>
            <a:round/>
            <a:headEnd type="none" w="sm" len="sm"/>
            <a:tailEnd type="none" w="sm" len="sm"/>
          </a:ln>
        </p:spPr>
      </p:sp>
      <p:sp>
        <p:nvSpPr>
          <p:cNvPr id="186" name="Google Shape;186;p10"/>
          <p:cNvSpPr>
            <a:spLocks noGrp="1"/>
          </p:cNvSpPr>
          <p:nvPr>
            <p:ph type="pic" idx="16"/>
          </p:nvPr>
        </p:nvSpPr>
        <p:spPr>
          <a:xfrm>
            <a:off x="3808306" y="960971"/>
            <a:ext cx="457200" cy="457200"/>
          </a:xfrm>
          <a:prstGeom prst="ellipse">
            <a:avLst/>
          </a:prstGeom>
          <a:noFill/>
          <a:ln w="19050" cap="flat" cmpd="sng">
            <a:solidFill>
              <a:schemeClr val="dk1"/>
            </a:solidFill>
            <a:prstDash val="solid"/>
            <a:round/>
            <a:headEnd type="none" w="sm" len="sm"/>
            <a:tailEnd type="none" w="sm" len="sm"/>
          </a:ln>
        </p:spPr>
      </p:sp>
      <p:sp>
        <p:nvSpPr>
          <p:cNvPr id="187" name="Google Shape;187;p10"/>
          <p:cNvSpPr>
            <a:spLocks noGrp="1"/>
          </p:cNvSpPr>
          <p:nvPr>
            <p:ph type="pic" idx="17"/>
          </p:nvPr>
        </p:nvSpPr>
        <p:spPr>
          <a:xfrm>
            <a:off x="5481927" y="960971"/>
            <a:ext cx="457200" cy="457200"/>
          </a:xfrm>
          <a:prstGeom prst="ellipse">
            <a:avLst/>
          </a:prstGeom>
          <a:noFill/>
          <a:ln w="19050" cap="flat" cmpd="sng">
            <a:solidFill>
              <a:schemeClr val="dk1"/>
            </a:solidFill>
            <a:prstDash val="solid"/>
            <a:round/>
            <a:headEnd type="none" w="sm" len="sm"/>
            <a:tailEnd type="none" w="sm" len="sm"/>
          </a:ln>
        </p:spPr>
      </p:sp>
      <p:sp>
        <p:nvSpPr>
          <p:cNvPr id="188" name="Google Shape;188;p10"/>
          <p:cNvSpPr>
            <a:spLocks noGrp="1"/>
          </p:cNvSpPr>
          <p:nvPr>
            <p:ph type="pic" idx="18"/>
          </p:nvPr>
        </p:nvSpPr>
        <p:spPr>
          <a:xfrm>
            <a:off x="7155549" y="960971"/>
            <a:ext cx="457200" cy="457200"/>
          </a:xfrm>
          <a:prstGeom prst="ellipse">
            <a:avLst/>
          </a:prstGeom>
          <a:noFill/>
          <a:ln w="19050" cap="flat" cmpd="sng">
            <a:solidFill>
              <a:schemeClr val="dk1"/>
            </a:solidFill>
            <a:prstDash val="solid"/>
            <a:round/>
            <a:headEnd type="none" w="sm" len="sm"/>
            <a:tailEnd type="none" w="sm" len="sm"/>
          </a:ln>
        </p:spPr>
      </p:sp>
      <p:sp>
        <p:nvSpPr>
          <p:cNvPr id="189" name="Google Shape;189;p10"/>
          <p:cNvSpPr/>
          <p:nvPr/>
        </p:nvSpPr>
        <p:spPr>
          <a:xfrm>
            <a:off x="415613" y="172937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90" name="Google Shape;190;p10"/>
          <p:cNvSpPr/>
          <p:nvPr/>
        </p:nvSpPr>
        <p:spPr>
          <a:xfrm>
            <a:off x="2089234" y="172937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91" name="Google Shape;191;p10"/>
          <p:cNvSpPr txBox="1">
            <a:spLocks noGrp="1"/>
          </p:cNvSpPr>
          <p:nvPr>
            <p:ph type="subTitle" idx="19"/>
          </p:nvPr>
        </p:nvSpPr>
        <p:spPr>
          <a:xfrm>
            <a:off x="1042900" y="198129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0"/>
              </a:spcBef>
              <a:spcAft>
                <a:spcPts val="0"/>
              </a:spcAft>
              <a:buSzPts val="800"/>
              <a:buNone/>
              <a:defRPr sz="800"/>
            </a:lvl2pPr>
            <a:lvl3pPr lvl="2" rtl="0">
              <a:spcBef>
                <a:spcPts val="0"/>
              </a:spcBef>
              <a:spcAft>
                <a:spcPts val="0"/>
              </a:spcAft>
              <a:buSzPts val="800"/>
              <a:buNone/>
              <a:defRPr sz="800"/>
            </a:lvl3pPr>
            <a:lvl4pPr lvl="3" rtl="0">
              <a:spcBef>
                <a:spcPts val="0"/>
              </a:spcBef>
              <a:spcAft>
                <a:spcPts val="0"/>
              </a:spcAft>
              <a:buSzPts val="800"/>
              <a:buNone/>
              <a:defRPr sz="800"/>
            </a:lvl4pPr>
            <a:lvl5pPr lvl="4" rtl="0">
              <a:spcBef>
                <a:spcPts val="0"/>
              </a:spcBef>
              <a:spcAft>
                <a:spcPts val="0"/>
              </a:spcAft>
              <a:buSzPts val="800"/>
              <a:buNone/>
              <a:defRPr sz="800"/>
            </a:lvl5pPr>
            <a:lvl6pPr lvl="5" rtl="0">
              <a:spcBef>
                <a:spcPts val="0"/>
              </a:spcBef>
              <a:spcAft>
                <a:spcPts val="0"/>
              </a:spcAft>
              <a:buSzPts val="800"/>
              <a:buNone/>
              <a:defRPr sz="800"/>
            </a:lvl6pPr>
            <a:lvl7pPr lvl="6" rtl="0">
              <a:spcBef>
                <a:spcPts val="0"/>
              </a:spcBef>
              <a:spcAft>
                <a:spcPts val="0"/>
              </a:spcAft>
              <a:buSzPts val="800"/>
              <a:buNone/>
              <a:defRPr sz="800"/>
            </a:lvl7pPr>
            <a:lvl8pPr lvl="7" rtl="0">
              <a:spcBef>
                <a:spcPts val="0"/>
              </a:spcBef>
              <a:spcAft>
                <a:spcPts val="0"/>
              </a:spcAft>
              <a:buSzPts val="800"/>
              <a:buNone/>
              <a:defRPr sz="800"/>
            </a:lvl8pPr>
            <a:lvl9pPr lvl="8" rtl="0">
              <a:spcBef>
                <a:spcPts val="0"/>
              </a:spcBef>
              <a:spcAft>
                <a:spcPts val="0"/>
              </a:spcAft>
              <a:buSzPts val="800"/>
              <a:buNone/>
              <a:defRPr sz="800"/>
            </a:lvl9pPr>
          </a:lstStyle>
          <a:p>
            <a:endParaRPr/>
          </a:p>
        </p:txBody>
      </p:sp>
      <p:sp>
        <p:nvSpPr>
          <p:cNvPr id="192" name="Google Shape;192;p10"/>
          <p:cNvSpPr txBox="1">
            <a:spLocks noGrp="1"/>
          </p:cNvSpPr>
          <p:nvPr>
            <p:ph type="subTitle" idx="20"/>
          </p:nvPr>
        </p:nvSpPr>
        <p:spPr>
          <a:xfrm>
            <a:off x="1042900" y="183392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193" name="Google Shape;193;p10"/>
          <p:cNvSpPr txBox="1">
            <a:spLocks noGrp="1"/>
          </p:cNvSpPr>
          <p:nvPr>
            <p:ph type="subTitle" idx="21"/>
          </p:nvPr>
        </p:nvSpPr>
        <p:spPr>
          <a:xfrm>
            <a:off x="2716521" y="198129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0"/>
              </a:spcBef>
              <a:spcAft>
                <a:spcPts val="0"/>
              </a:spcAft>
              <a:buSzPts val="800"/>
              <a:buNone/>
              <a:defRPr sz="800"/>
            </a:lvl2pPr>
            <a:lvl3pPr lvl="2" rtl="0">
              <a:spcBef>
                <a:spcPts val="0"/>
              </a:spcBef>
              <a:spcAft>
                <a:spcPts val="0"/>
              </a:spcAft>
              <a:buSzPts val="800"/>
              <a:buNone/>
              <a:defRPr sz="800"/>
            </a:lvl3pPr>
            <a:lvl4pPr lvl="3" rtl="0">
              <a:spcBef>
                <a:spcPts val="0"/>
              </a:spcBef>
              <a:spcAft>
                <a:spcPts val="0"/>
              </a:spcAft>
              <a:buSzPts val="800"/>
              <a:buNone/>
              <a:defRPr sz="800"/>
            </a:lvl4pPr>
            <a:lvl5pPr lvl="4" rtl="0">
              <a:spcBef>
                <a:spcPts val="0"/>
              </a:spcBef>
              <a:spcAft>
                <a:spcPts val="0"/>
              </a:spcAft>
              <a:buSzPts val="800"/>
              <a:buNone/>
              <a:defRPr sz="800"/>
            </a:lvl5pPr>
            <a:lvl6pPr lvl="5" rtl="0">
              <a:spcBef>
                <a:spcPts val="0"/>
              </a:spcBef>
              <a:spcAft>
                <a:spcPts val="0"/>
              </a:spcAft>
              <a:buSzPts val="800"/>
              <a:buNone/>
              <a:defRPr sz="800"/>
            </a:lvl6pPr>
            <a:lvl7pPr lvl="6" rtl="0">
              <a:spcBef>
                <a:spcPts val="0"/>
              </a:spcBef>
              <a:spcAft>
                <a:spcPts val="0"/>
              </a:spcAft>
              <a:buSzPts val="800"/>
              <a:buNone/>
              <a:defRPr sz="800"/>
            </a:lvl7pPr>
            <a:lvl8pPr lvl="7" rtl="0">
              <a:spcBef>
                <a:spcPts val="0"/>
              </a:spcBef>
              <a:spcAft>
                <a:spcPts val="0"/>
              </a:spcAft>
              <a:buSzPts val="800"/>
              <a:buNone/>
              <a:defRPr sz="800"/>
            </a:lvl8pPr>
            <a:lvl9pPr lvl="8" rtl="0">
              <a:spcBef>
                <a:spcPts val="0"/>
              </a:spcBef>
              <a:spcAft>
                <a:spcPts val="0"/>
              </a:spcAft>
              <a:buSzPts val="800"/>
              <a:buNone/>
              <a:defRPr sz="800"/>
            </a:lvl9pPr>
          </a:lstStyle>
          <a:p>
            <a:endParaRPr/>
          </a:p>
        </p:txBody>
      </p:sp>
      <p:sp>
        <p:nvSpPr>
          <p:cNvPr id="194" name="Google Shape;194;p10"/>
          <p:cNvSpPr txBox="1">
            <a:spLocks noGrp="1"/>
          </p:cNvSpPr>
          <p:nvPr>
            <p:ph type="subTitle" idx="22"/>
          </p:nvPr>
        </p:nvSpPr>
        <p:spPr>
          <a:xfrm>
            <a:off x="2716521" y="183392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195" name="Google Shape;195;p10"/>
          <p:cNvSpPr txBox="1">
            <a:spLocks noGrp="1"/>
          </p:cNvSpPr>
          <p:nvPr>
            <p:ph type="subTitle" idx="23"/>
          </p:nvPr>
        </p:nvSpPr>
        <p:spPr>
          <a:xfrm>
            <a:off x="4390143" y="198129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0"/>
              </a:spcBef>
              <a:spcAft>
                <a:spcPts val="0"/>
              </a:spcAft>
              <a:buSzPts val="800"/>
              <a:buNone/>
              <a:defRPr sz="800"/>
            </a:lvl2pPr>
            <a:lvl3pPr lvl="2" rtl="0">
              <a:spcBef>
                <a:spcPts val="0"/>
              </a:spcBef>
              <a:spcAft>
                <a:spcPts val="0"/>
              </a:spcAft>
              <a:buSzPts val="800"/>
              <a:buNone/>
              <a:defRPr sz="800"/>
            </a:lvl3pPr>
            <a:lvl4pPr lvl="3" rtl="0">
              <a:spcBef>
                <a:spcPts val="0"/>
              </a:spcBef>
              <a:spcAft>
                <a:spcPts val="0"/>
              </a:spcAft>
              <a:buSzPts val="800"/>
              <a:buNone/>
              <a:defRPr sz="800"/>
            </a:lvl4pPr>
            <a:lvl5pPr lvl="4" rtl="0">
              <a:spcBef>
                <a:spcPts val="0"/>
              </a:spcBef>
              <a:spcAft>
                <a:spcPts val="0"/>
              </a:spcAft>
              <a:buSzPts val="800"/>
              <a:buNone/>
              <a:defRPr sz="800"/>
            </a:lvl5pPr>
            <a:lvl6pPr lvl="5" rtl="0">
              <a:spcBef>
                <a:spcPts val="0"/>
              </a:spcBef>
              <a:spcAft>
                <a:spcPts val="0"/>
              </a:spcAft>
              <a:buSzPts val="800"/>
              <a:buNone/>
              <a:defRPr sz="800"/>
            </a:lvl6pPr>
            <a:lvl7pPr lvl="6" rtl="0">
              <a:spcBef>
                <a:spcPts val="0"/>
              </a:spcBef>
              <a:spcAft>
                <a:spcPts val="0"/>
              </a:spcAft>
              <a:buSzPts val="800"/>
              <a:buNone/>
              <a:defRPr sz="800"/>
            </a:lvl7pPr>
            <a:lvl8pPr lvl="7" rtl="0">
              <a:spcBef>
                <a:spcPts val="0"/>
              </a:spcBef>
              <a:spcAft>
                <a:spcPts val="0"/>
              </a:spcAft>
              <a:buSzPts val="800"/>
              <a:buNone/>
              <a:defRPr sz="800"/>
            </a:lvl8pPr>
            <a:lvl9pPr lvl="8" rtl="0">
              <a:spcBef>
                <a:spcPts val="0"/>
              </a:spcBef>
              <a:spcAft>
                <a:spcPts val="0"/>
              </a:spcAft>
              <a:buSzPts val="800"/>
              <a:buNone/>
              <a:defRPr sz="800"/>
            </a:lvl9pPr>
          </a:lstStyle>
          <a:p>
            <a:endParaRPr/>
          </a:p>
        </p:txBody>
      </p:sp>
      <p:sp>
        <p:nvSpPr>
          <p:cNvPr id="196" name="Google Shape;196;p10"/>
          <p:cNvSpPr txBox="1">
            <a:spLocks noGrp="1"/>
          </p:cNvSpPr>
          <p:nvPr>
            <p:ph type="subTitle" idx="24"/>
          </p:nvPr>
        </p:nvSpPr>
        <p:spPr>
          <a:xfrm>
            <a:off x="4390143" y="183392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197" name="Google Shape;197;p10"/>
          <p:cNvSpPr txBox="1">
            <a:spLocks noGrp="1"/>
          </p:cNvSpPr>
          <p:nvPr>
            <p:ph type="subTitle" idx="25"/>
          </p:nvPr>
        </p:nvSpPr>
        <p:spPr>
          <a:xfrm>
            <a:off x="6063764" y="198129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0"/>
              </a:spcBef>
              <a:spcAft>
                <a:spcPts val="0"/>
              </a:spcAft>
              <a:buSzPts val="800"/>
              <a:buNone/>
              <a:defRPr sz="800"/>
            </a:lvl2pPr>
            <a:lvl3pPr lvl="2" rtl="0">
              <a:spcBef>
                <a:spcPts val="0"/>
              </a:spcBef>
              <a:spcAft>
                <a:spcPts val="0"/>
              </a:spcAft>
              <a:buSzPts val="800"/>
              <a:buNone/>
              <a:defRPr sz="800"/>
            </a:lvl3pPr>
            <a:lvl4pPr lvl="3" rtl="0">
              <a:spcBef>
                <a:spcPts val="0"/>
              </a:spcBef>
              <a:spcAft>
                <a:spcPts val="0"/>
              </a:spcAft>
              <a:buSzPts val="800"/>
              <a:buNone/>
              <a:defRPr sz="800"/>
            </a:lvl4pPr>
            <a:lvl5pPr lvl="4" rtl="0">
              <a:spcBef>
                <a:spcPts val="0"/>
              </a:spcBef>
              <a:spcAft>
                <a:spcPts val="0"/>
              </a:spcAft>
              <a:buSzPts val="800"/>
              <a:buNone/>
              <a:defRPr sz="800"/>
            </a:lvl5pPr>
            <a:lvl6pPr lvl="5" rtl="0">
              <a:spcBef>
                <a:spcPts val="0"/>
              </a:spcBef>
              <a:spcAft>
                <a:spcPts val="0"/>
              </a:spcAft>
              <a:buSzPts val="800"/>
              <a:buNone/>
              <a:defRPr sz="800"/>
            </a:lvl6pPr>
            <a:lvl7pPr lvl="6" rtl="0">
              <a:spcBef>
                <a:spcPts val="0"/>
              </a:spcBef>
              <a:spcAft>
                <a:spcPts val="0"/>
              </a:spcAft>
              <a:buSzPts val="800"/>
              <a:buNone/>
              <a:defRPr sz="800"/>
            </a:lvl7pPr>
            <a:lvl8pPr lvl="7" rtl="0">
              <a:spcBef>
                <a:spcPts val="0"/>
              </a:spcBef>
              <a:spcAft>
                <a:spcPts val="0"/>
              </a:spcAft>
              <a:buSzPts val="800"/>
              <a:buNone/>
              <a:defRPr sz="800"/>
            </a:lvl8pPr>
            <a:lvl9pPr lvl="8" rtl="0">
              <a:spcBef>
                <a:spcPts val="0"/>
              </a:spcBef>
              <a:spcAft>
                <a:spcPts val="0"/>
              </a:spcAft>
              <a:buSzPts val="800"/>
              <a:buNone/>
              <a:defRPr sz="800"/>
            </a:lvl9pPr>
          </a:lstStyle>
          <a:p>
            <a:endParaRPr/>
          </a:p>
        </p:txBody>
      </p:sp>
      <p:sp>
        <p:nvSpPr>
          <p:cNvPr id="198" name="Google Shape;198;p10"/>
          <p:cNvSpPr txBox="1">
            <a:spLocks noGrp="1"/>
          </p:cNvSpPr>
          <p:nvPr>
            <p:ph type="subTitle" idx="26"/>
          </p:nvPr>
        </p:nvSpPr>
        <p:spPr>
          <a:xfrm>
            <a:off x="6063764" y="183392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199" name="Google Shape;199;p10"/>
          <p:cNvSpPr txBox="1">
            <a:spLocks noGrp="1"/>
          </p:cNvSpPr>
          <p:nvPr>
            <p:ph type="subTitle" idx="27"/>
          </p:nvPr>
        </p:nvSpPr>
        <p:spPr>
          <a:xfrm>
            <a:off x="7737386" y="198129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0"/>
              </a:spcBef>
              <a:spcAft>
                <a:spcPts val="0"/>
              </a:spcAft>
              <a:buSzPts val="800"/>
              <a:buNone/>
              <a:defRPr sz="800"/>
            </a:lvl2pPr>
            <a:lvl3pPr lvl="2" rtl="0">
              <a:spcBef>
                <a:spcPts val="0"/>
              </a:spcBef>
              <a:spcAft>
                <a:spcPts val="0"/>
              </a:spcAft>
              <a:buSzPts val="800"/>
              <a:buNone/>
              <a:defRPr sz="800"/>
            </a:lvl3pPr>
            <a:lvl4pPr lvl="3" rtl="0">
              <a:spcBef>
                <a:spcPts val="0"/>
              </a:spcBef>
              <a:spcAft>
                <a:spcPts val="0"/>
              </a:spcAft>
              <a:buSzPts val="800"/>
              <a:buNone/>
              <a:defRPr sz="800"/>
            </a:lvl4pPr>
            <a:lvl5pPr lvl="4" rtl="0">
              <a:spcBef>
                <a:spcPts val="0"/>
              </a:spcBef>
              <a:spcAft>
                <a:spcPts val="0"/>
              </a:spcAft>
              <a:buSzPts val="800"/>
              <a:buNone/>
              <a:defRPr sz="800"/>
            </a:lvl5pPr>
            <a:lvl6pPr lvl="5" rtl="0">
              <a:spcBef>
                <a:spcPts val="0"/>
              </a:spcBef>
              <a:spcAft>
                <a:spcPts val="0"/>
              </a:spcAft>
              <a:buSzPts val="800"/>
              <a:buNone/>
              <a:defRPr sz="800"/>
            </a:lvl6pPr>
            <a:lvl7pPr lvl="6" rtl="0">
              <a:spcBef>
                <a:spcPts val="0"/>
              </a:spcBef>
              <a:spcAft>
                <a:spcPts val="0"/>
              </a:spcAft>
              <a:buSzPts val="800"/>
              <a:buNone/>
              <a:defRPr sz="800"/>
            </a:lvl7pPr>
            <a:lvl8pPr lvl="7" rtl="0">
              <a:spcBef>
                <a:spcPts val="0"/>
              </a:spcBef>
              <a:spcAft>
                <a:spcPts val="0"/>
              </a:spcAft>
              <a:buSzPts val="800"/>
              <a:buNone/>
              <a:defRPr sz="800"/>
            </a:lvl8pPr>
            <a:lvl9pPr lvl="8" rtl="0">
              <a:spcBef>
                <a:spcPts val="0"/>
              </a:spcBef>
              <a:spcAft>
                <a:spcPts val="0"/>
              </a:spcAft>
              <a:buSzPts val="800"/>
              <a:buNone/>
              <a:defRPr sz="800"/>
            </a:lvl9pPr>
          </a:lstStyle>
          <a:p>
            <a:endParaRPr/>
          </a:p>
        </p:txBody>
      </p:sp>
      <p:sp>
        <p:nvSpPr>
          <p:cNvPr id="200" name="Google Shape;200;p10"/>
          <p:cNvSpPr txBox="1">
            <a:spLocks noGrp="1"/>
          </p:cNvSpPr>
          <p:nvPr>
            <p:ph type="subTitle" idx="28"/>
          </p:nvPr>
        </p:nvSpPr>
        <p:spPr>
          <a:xfrm>
            <a:off x="7737386" y="183392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201" name="Google Shape;201;p10"/>
          <p:cNvSpPr/>
          <p:nvPr/>
        </p:nvSpPr>
        <p:spPr>
          <a:xfrm>
            <a:off x="3762856" y="172937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02" name="Google Shape;202;p10"/>
          <p:cNvSpPr/>
          <p:nvPr/>
        </p:nvSpPr>
        <p:spPr>
          <a:xfrm>
            <a:off x="5436477" y="172937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03" name="Google Shape;203;p10"/>
          <p:cNvSpPr/>
          <p:nvPr/>
        </p:nvSpPr>
        <p:spPr>
          <a:xfrm>
            <a:off x="7110099" y="172937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04" name="Google Shape;204;p10"/>
          <p:cNvSpPr>
            <a:spLocks noGrp="1"/>
          </p:cNvSpPr>
          <p:nvPr>
            <p:ph type="pic" idx="29"/>
          </p:nvPr>
        </p:nvSpPr>
        <p:spPr>
          <a:xfrm>
            <a:off x="461063" y="1774821"/>
            <a:ext cx="457200" cy="457200"/>
          </a:xfrm>
          <a:prstGeom prst="ellipse">
            <a:avLst/>
          </a:prstGeom>
          <a:noFill/>
          <a:ln w="19050" cap="flat" cmpd="sng">
            <a:solidFill>
              <a:schemeClr val="dk1"/>
            </a:solidFill>
            <a:prstDash val="solid"/>
            <a:round/>
            <a:headEnd type="none" w="sm" len="sm"/>
            <a:tailEnd type="none" w="sm" len="sm"/>
          </a:ln>
        </p:spPr>
      </p:sp>
      <p:sp>
        <p:nvSpPr>
          <p:cNvPr id="205" name="Google Shape;205;p10"/>
          <p:cNvSpPr>
            <a:spLocks noGrp="1"/>
          </p:cNvSpPr>
          <p:nvPr>
            <p:ph type="pic" idx="30"/>
          </p:nvPr>
        </p:nvSpPr>
        <p:spPr>
          <a:xfrm>
            <a:off x="2134684" y="1774821"/>
            <a:ext cx="457200" cy="457200"/>
          </a:xfrm>
          <a:prstGeom prst="ellipse">
            <a:avLst/>
          </a:prstGeom>
          <a:noFill/>
          <a:ln w="19050" cap="flat" cmpd="sng">
            <a:solidFill>
              <a:schemeClr val="dk1"/>
            </a:solidFill>
            <a:prstDash val="solid"/>
            <a:round/>
            <a:headEnd type="none" w="sm" len="sm"/>
            <a:tailEnd type="none" w="sm" len="sm"/>
          </a:ln>
        </p:spPr>
      </p:sp>
      <p:sp>
        <p:nvSpPr>
          <p:cNvPr id="206" name="Google Shape;206;p10"/>
          <p:cNvSpPr>
            <a:spLocks noGrp="1"/>
          </p:cNvSpPr>
          <p:nvPr>
            <p:ph type="pic" idx="31"/>
          </p:nvPr>
        </p:nvSpPr>
        <p:spPr>
          <a:xfrm>
            <a:off x="3808306" y="1774821"/>
            <a:ext cx="457200" cy="457200"/>
          </a:xfrm>
          <a:prstGeom prst="ellipse">
            <a:avLst/>
          </a:prstGeom>
          <a:noFill/>
          <a:ln w="19050" cap="flat" cmpd="sng">
            <a:solidFill>
              <a:schemeClr val="dk1"/>
            </a:solidFill>
            <a:prstDash val="solid"/>
            <a:round/>
            <a:headEnd type="none" w="sm" len="sm"/>
            <a:tailEnd type="none" w="sm" len="sm"/>
          </a:ln>
        </p:spPr>
      </p:sp>
      <p:sp>
        <p:nvSpPr>
          <p:cNvPr id="207" name="Google Shape;207;p10"/>
          <p:cNvSpPr>
            <a:spLocks noGrp="1"/>
          </p:cNvSpPr>
          <p:nvPr>
            <p:ph type="pic" idx="32"/>
          </p:nvPr>
        </p:nvSpPr>
        <p:spPr>
          <a:xfrm>
            <a:off x="5481927" y="1774821"/>
            <a:ext cx="457200" cy="457200"/>
          </a:xfrm>
          <a:prstGeom prst="ellipse">
            <a:avLst/>
          </a:prstGeom>
          <a:noFill/>
          <a:ln w="19050" cap="flat" cmpd="sng">
            <a:solidFill>
              <a:schemeClr val="dk1"/>
            </a:solidFill>
            <a:prstDash val="solid"/>
            <a:round/>
            <a:headEnd type="none" w="sm" len="sm"/>
            <a:tailEnd type="none" w="sm" len="sm"/>
          </a:ln>
        </p:spPr>
      </p:sp>
      <p:sp>
        <p:nvSpPr>
          <p:cNvPr id="208" name="Google Shape;208;p10"/>
          <p:cNvSpPr>
            <a:spLocks noGrp="1"/>
          </p:cNvSpPr>
          <p:nvPr>
            <p:ph type="pic" idx="33"/>
          </p:nvPr>
        </p:nvSpPr>
        <p:spPr>
          <a:xfrm>
            <a:off x="7155549" y="1774821"/>
            <a:ext cx="457200" cy="457200"/>
          </a:xfrm>
          <a:prstGeom prst="ellipse">
            <a:avLst/>
          </a:prstGeom>
          <a:noFill/>
          <a:ln w="19050" cap="flat" cmpd="sng">
            <a:solidFill>
              <a:schemeClr val="dk1"/>
            </a:solidFill>
            <a:prstDash val="solid"/>
            <a:round/>
            <a:headEnd type="none" w="sm" len="sm"/>
            <a:tailEnd type="none" w="sm" len="sm"/>
          </a:ln>
        </p:spPr>
      </p:sp>
      <p:sp>
        <p:nvSpPr>
          <p:cNvPr id="209" name="Google Shape;209;p10"/>
          <p:cNvSpPr/>
          <p:nvPr/>
        </p:nvSpPr>
        <p:spPr>
          <a:xfrm>
            <a:off x="415613" y="25432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10" name="Google Shape;210;p10"/>
          <p:cNvSpPr/>
          <p:nvPr/>
        </p:nvSpPr>
        <p:spPr>
          <a:xfrm>
            <a:off x="2089234" y="25432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11" name="Google Shape;211;p10"/>
          <p:cNvSpPr txBox="1">
            <a:spLocks noGrp="1"/>
          </p:cNvSpPr>
          <p:nvPr>
            <p:ph type="subTitle" idx="34"/>
          </p:nvPr>
        </p:nvSpPr>
        <p:spPr>
          <a:xfrm>
            <a:off x="1042900" y="279514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0"/>
              </a:spcBef>
              <a:spcAft>
                <a:spcPts val="0"/>
              </a:spcAft>
              <a:buSzPts val="800"/>
              <a:buNone/>
              <a:defRPr sz="800"/>
            </a:lvl2pPr>
            <a:lvl3pPr lvl="2" rtl="0">
              <a:spcBef>
                <a:spcPts val="0"/>
              </a:spcBef>
              <a:spcAft>
                <a:spcPts val="0"/>
              </a:spcAft>
              <a:buSzPts val="800"/>
              <a:buNone/>
              <a:defRPr sz="800"/>
            </a:lvl3pPr>
            <a:lvl4pPr lvl="3" rtl="0">
              <a:spcBef>
                <a:spcPts val="0"/>
              </a:spcBef>
              <a:spcAft>
                <a:spcPts val="0"/>
              </a:spcAft>
              <a:buSzPts val="800"/>
              <a:buNone/>
              <a:defRPr sz="800"/>
            </a:lvl4pPr>
            <a:lvl5pPr lvl="4" rtl="0">
              <a:spcBef>
                <a:spcPts val="0"/>
              </a:spcBef>
              <a:spcAft>
                <a:spcPts val="0"/>
              </a:spcAft>
              <a:buSzPts val="800"/>
              <a:buNone/>
              <a:defRPr sz="800"/>
            </a:lvl5pPr>
            <a:lvl6pPr lvl="5" rtl="0">
              <a:spcBef>
                <a:spcPts val="0"/>
              </a:spcBef>
              <a:spcAft>
                <a:spcPts val="0"/>
              </a:spcAft>
              <a:buSzPts val="800"/>
              <a:buNone/>
              <a:defRPr sz="800"/>
            </a:lvl6pPr>
            <a:lvl7pPr lvl="6" rtl="0">
              <a:spcBef>
                <a:spcPts val="0"/>
              </a:spcBef>
              <a:spcAft>
                <a:spcPts val="0"/>
              </a:spcAft>
              <a:buSzPts val="800"/>
              <a:buNone/>
              <a:defRPr sz="800"/>
            </a:lvl7pPr>
            <a:lvl8pPr lvl="7" rtl="0">
              <a:spcBef>
                <a:spcPts val="0"/>
              </a:spcBef>
              <a:spcAft>
                <a:spcPts val="0"/>
              </a:spcAft>
              <a:buSzPts val="800"/>
              <a:buNone/>
              <a:defRPr sz="800"/>
            </a:lvl8pPr>
            <a:lvl9pPr lvl="8" rtl="0">
              <a:spcBef>
                <a:spcPts val="0"/>
              </a:spcBef>
              <a:spcAft>
                <a:spcPts val="0"/>
              </a:spcAft>
              <a:buSzPts val="800"/>
              <a:buNone/>
              <a:defRPr sz="800"/>
            </a:lvl9pPr>
          </a:lstStyle>
          <a:p>
            <a:endParaRPr/>
          </a:p>
        </p:txBody>
      </p:sp>
      <p:sp>
        <p:nvSpPr>
          <p:cNvPr id="212" name="Google Shape;212;p10"/>
          <p:cNvSpPr txBox="1">
            <a:spLocks noGrp="1"/>
          </p:cNvSpPr>
          <p:nvPr>
            <p:ph type="subTitle" idx="35"/>
          </p:nvPr>
        </p:nvSpPr>
        <p:spPr>
          <a:xfrm>
            <a:off x="1042900" y="264777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213" name="Google Shape;213;p10"/>
          <p:cNvSpPr txBox="1">
            <a:spLocks noGrp="1"/>
          </p:cNvSpPr>
          <p:nvPr>
            <p:ph type="subTitle" idx="36"/>
          </p:nvPr>
        </p:nvSpPr>
        <p:spPr>
          <a:xfrm>
            <a:off x="2716521" y="279514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0"/>
              </a:spcBef>
              <a:spcAft>
                <a:spcPts val="0"/>
              </a:spcAft>
              <a:buSzPts val="800"/>
              <a:buNone/>
              <a:defRPr sz="800"/>
            </a:lvl2pPr>
            <a:lvl3pPr lvl="2" rtl="0">
              <a:spcBef>
                <a:spcPts val="0"/>
              </a:spcBef>
              <a:spcAft>
                <a:spcPts val="0"/>
              </a:spcAft>
              <a:buSzPts val="800"/>
              <a:buNone/>
              <a:defRPr sz="800"/>
            </a:lvl3pPr>
            <a:lvl4pPr lvl="3" rtl="0">
              <a:spcBef>
                <a:spcPts val="0"/>
              </a:spcBef>
              <a:spcAft>
                <a:spcPts val="0"/>
              </a:spcAft>
              <a:buSzPts val="800"/>
              <a:buNone/>
              <a:defRPr sz="800"/>
            </a:lvl4pPr>
            <a:lvl5pPr lvl="4" rtl="0">
              <a:spcBef>
                <a:spcPts val="0"/>
              </a:spcBef>
              <a:spcAft>
                <a:spcPts val="0"/>
              </a:spcAft>
              <a:buSzPts val="800"/>
              <a:buNone/>
              <a:defRPr sz="800"/>
            </a:lvl5pPr>
            <a:lvl6pPr lvl="5" rtl="0">
              <a:spcBef>
                <a:spcPts val="0"/>
              </a:spcBef>
              <a:spcAft>
                <a:spcPts val="0"/>
              </a:spcAft>
              <a:buSzPts val="800"/>
              <a:buNone/>
              <a:defRPr sz="800"/>
            </a:lvl6pPr>
            <a:lvl7pPr lvl="6" rtl="0">
              <a:spcBef>
                <a:spcPts val="0"/>
              </a:spcBef>
              <a:spcAft>
                <a:spcPts val="0"/>
              </a:spcAft>
              <a:buSzPts val="800"/>
              <a:buNone/>
              <a:defRPr sz="800"/>
            </a:lvl7pPr>
            <a:lvl8pPr lvl="7" rtl="0">
              <a:spcBef>
                <a:spcPts val="0"/>
              </a:spcBef>
              <a:spcAft>
                <a:spcPts val="0"/>
              </a:spcAft>
              <a:buSzPts val="800"/>
              <a:buNone/>
              <a:defRPr sz="800"/>
            </a:lvl8pPr>
            <a:lvl9pPr lvl="8" rtl="0">
              <a:spcBef>
                <a:spcPts val="0"/>
              </a:spcBef>
              <a:spcAft>
                <a:spcPts val="0"/>
              </a:spcAft>
              <a:buSzPts val="800"/>
              <a:buNone/>
              <a:defRPr sz="800"/>
            </a:lvl9pPr>
          </a:lstStyle>
          <a:p>
            <a:endParaRPr/>
          </a:p>
        </p:txBody>
      </p:sp>
      <p:sp>
        <p:nvSpPr>
          <p:cNvPr id="214" name="Google Shape;214;p10"/>
          <p:cNvSpPr txBox="1">
            <a:spLocks noGrp="1"/>
          </p:cNvSpPr>
          <p:nvPr>
            <p:ph type="subTitle" idx="37"/>
          </p:nvPr>
        </p:nvSpPr>
        <p:spPr>
          <a:xfrm>
            <a:off x="2716521" y="264777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215" name="Google Shape;215;p10"/>
          <p:cNvSpPr txBox="1">
            <a:spLocks noGrp="1"/>
          </p:cNvSpPr>
          <p:nvPr>
            <p:ph type="subTitle" idx="38"/>
          </p:nvPr>
        </p:nvSpPr>
        <p:spPr>
          <a:xfrm>
            <a:off x="4390143" y="279514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0"/>
              </a:spcBef>
              <a:spcAft>
                <a:spcPts val="0"/>
              </a:spcAft>
              <a:buSzPts val="800"/>
              <a:buNone/>
              <a:defRPr sz="800"/>
            </a:lvl2pPr>
            <a:lvl3pPr lvl="2" rtl="0">
              <a:spcBef>
                <a:spcPts val="0"/>
              </a:spcBef>
              <a:spcAft>
                <a:spcPts val="0"/>
              </a:spcAft>
              <a:buSzPts val="800"/>
              <a:buNone/>
              <a:defRPr sz="800"/>
            </a:lvl3pPr>
            <a:lvl4pPr lvl="3" rtl="0">
              <a:spcBef>
                <a:spcPts val="0"/>
              </a:spcBef>
              <a:spcAft>
                <a:spcPts val="0"/>
              </a:spcAft>
              <a:buSzPts val="800"/>
              <a:buNone/>
              <a:defRPr sz="800"/>
            </a:lvl4pPr>
            <a:lvl5pPr lvl="4" rtl="0">
              <a:spcBef>
                <a:spcPts val="0"/>
              </a:spcBef>
              <a:spcAft>
                <a:spcPts val="0"/>
              </a:spcAft>
              <a:buSzPts val="800"/>
              <a:buNone/>
              <a:defRPr sz="800"/>
            </a:lvl5pPr>
            <a:lvl6pPr lvl="5" rtl="0">
              <a:spcBef>
                <a:spcPts val="0"/>
              </a:spcBef>
              <a:spcAft>
                <a:spcPts val="0"/>
              </a:spcAft>
              <a:buSzPts val="800"/>
              <a:buNone/>
              <a:defRPr sz="800"/>
            </a:lvl6pPr>
            <a:lvl7pPr lvl="6" rtl="0">
              <a:spcBef>
                <a:spcPts val="0"/>
              </a:spcBef>
              <a:spcAft>
                <a:spcPts val="0"/>
              </a:spcAft>
              <a:buSzPts val="800"/>
              <a:buNone/>
              <a:defRPr sz="800"/>
            </a:lvl7pPr>
            <a:lvl8pPr lvl="7" rtl="0">
              <a:spcBef>
                <a:spcPts val="0"/>
              </a:spcBef>
              <a:spcAft>
                <a:spcPts val="0"/>
              </a:spcAft>
              <a:buSzPts val="800"/>
              <a:buNone/>
              <a:defRPr sz="800"/>
            </a:lvl8pPr>
            <a:lvl9pPr lvl="8" rtl="0">
              <a:spcBef>
                <a:spcPts val="0"/>
              </a:spcBef>
              <a:spcAft>
                <a:spcPts val="0"/>
              </a:spcAft>
              <a:buSzPts val="800"/>
              <a:buNone/>
              <a:defRPr sz="800"/>
            </a:lvl9pPr>
          </a:lstStyle>
          <a:p>
            <a:endParaRPr/>
          </a:p>
        </p:txBody>
      </p:sp>
      <p:sp>
        <p:nvSpPr>
          <p:cNvPr id="216" name="Google Shape;216;p10"/>
          <p:cNvSpPr txBox="1">
            <a:spLocks noGrp="1"/>
          </p:cNvSpPr>
          <p:nvPr>
            <p:ph type="subTitle" idx="39"/>
          </p:nvPr>
        </p:nvSpPr>
        <p:spPr>
          <a:xfrm>
            <a:off x="4390143" y="264777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217" name="Google Shape;217;p10"/>
          <p:cNvSpPr txBox="1">
            <a:spLocks noGrp="1"/>
          </p:cNvSpPr>
          <p:nvPr>
            <p:ph type="subTitle" idx="40"/>
          </p:nvPr>
        </p:nvSpPr>
        <p:spPr>
          <a:xfrm>
            <a:off x="6063764" y="279514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0"/>
              </a:spcBef>
              <a:spcAft>
                <a:spcPts val="0"/>
              </a:spcAft>
              <a:buSzPts val="800"/>
              <a:buNone/>
              <a:defRPr sz="800"/>
            </a:lvl2pPr>
            <a:lvl3pPr lvl="2" rtl="0">
              <a:spcBef>
                <a:spcPts val="0"/>
              </a:spcBef>
              <a:spcAft>
                <a:spcPts val="0"/>
              </a:spcAft>
              <a:buSzPts val="800"/>
              <a:buNone/>
              <a:defRPr sz="800"/>
            </a:lvl3pPr>
            <a:lvl4pPr lvl="3" rtl="0">
              <a:spcBef>
                <a:spcPts val="0"/>
              </a:spcBef>
              <a:spcAft>
                <a:spcPts val="0"/>
              </a:spcAft>
              <a:buSzPts val="800"/>
              <a:buNone/>
              <a:defRPr sz="800"/>
            </a:lvl4pPr>
            <a:lvl5pPr lvl="4" rtl="0">
              <a:spcBef>
                <a:spcPts val="0"/>
              </a:spcBef>
              <a:spcAft>
                <a:spcPts val="0"/>
              </a:spcAft>
              <a:buSzPts val="800"/>
              <a:buNone/>
              <a:defRPr sz="800"/>
            </a:lvl5pPr>
            <a:lvl6pPr lvl="5" rtl="0">
              <a:spcBef>
                <a:spcPts val="0"/>
              </a:spcBef>
              <a:spcAft>
                <a:spcPts val="0"/>
              </a:spcAft>
              <a:buSzPts val="800"/>
              <a:buNone/>
              <a:defRPr sz="800"/>
            </a:lvl6pPr>
            <a:lvl7pPr lvl="6" rtl="0">
              <a:spcBef>
                <a:spcPts val="0"/>
              </a:spcBef>
              <a:spcAft>
                <a:spcPts val="0"/>
              </a:spcAft>
              <a:buSzPts val="800"/>
              <a:buNone/>
              <a:defRPr sz="800"/>
            </a:lvl7pPr>
            <a:lvl8pPr lvl="7" rtl="0">
              <a:spcBef>
                <a:spcPts val="0"/>
              </a:spcBef>
              <a:spcAft>
                <a:spcPts val="0"/>
              </a:spcAft>
              <a:buSzPts val="800"/>
              <a:buNone/>
              <a:defRPr sz="800"/>
            </a:lvl8pPr>
            <a:lvl9pPr lvl="8" rtl="0">
              <a:spcBef>
                <a:spcPts val="0"/>
              </a:spcBef>
              <a:spcAft>
                <a:spcPts val="0"/>
              </a:spcAft>
              <a:buSzPts val="800"/>
              <a:buNone/>
              <a:defRPr sz="800"/>
            </a:lvl9pPr>
          </a:lstStyle>
          <a:p>
            <a:endParaRPr/>
          </a:p>
        </p:txBody>
      </p:sp>
      <p:sp>
        <p:nvSpPr>
          <p:cNvPr id="218" name="Google Shape;218;p10"/>
          <p:cNvSpPr txBox="1">
            <a:spLocks noGrp="1"/>
          </p:cNvSpPr>
          <p:nvPr>
            <p:ph type="subTitle" idx="41"/>
          </p:nvPr>
        </p:nvSpPr>
        <p:spPr>
          <a:xfrm>
            <a:off x="6063764" y="264777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219" name="Google Shape;219;p10"/>
          <p:cNvSpPr txBox="1">
            <a:spLocks noGrp="1"/>
          </p:cNvSpPr>
          <p:nvPr>
            <p:ph type="subTitle" idx="42"/>
          </p:nvPr>
        </p:nvSpPr>
        <p:spPr>
          <a:xfrm>
            <a:off x="7737386" y="279514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0"/>
              </a:spcBef>
              <a:spcAft>
                <a:spcPts val="0"/>
              </a:spcAft>
              <a:buSzPts val="800"/>
              <a:buNone/>
              <a:defRPr sz="800"/>
            </a:lvl2pPr>
            <a:lvl3pPr lvl="2" rtl="0">
              <a:spcBef>
                <a:spcPts val="0"/>
              </a:spcBef>
              <a:spcAft>
                <a:spcPts val="0"/>
              </a:spcAft>
              <a:buSzPts val="800"/>
              <a:buNone/>
              <a:defRPr sz="800"/>
            </a:lvl3pPr>
            <a:lvl4pPr lvl="3" rtl="0">
              <a:spcBef>
                <a:spcPts val="0"/>
              </a:spcBef>
              <a:spcAft>
                <a:spcPts val="0"/>
              </a:spcAft>
              <a:buSzPts val="800"/>
              <a:buNone/>
              <a:defRPr sz="800"/>
            </a:lvl4pPr>
            <a:lvl5pPr lvl="4" rtl="0">
              <a:spcBef>
                <a:spcPts val="0"/>
              </a:spcBef>
              <a:spcAft>
                <a:spcPts val="0"/>
              </a:spcAft>
              <a:buSzPts val="800"/>
              <a:buNone/>
              <a:defRPr sz="800"/>
            </a:lvl5pPr>
            <a:lvl6pPr lvl="5" rtl="0">
              <a:spcBef>
                <a:spcPts val="0"/>
              </a:spcBef>
              <a:spcAft>
                <a:spcPts val="0"/>
              </a:spcAft>
              <a:buSzPts val="800"/>
              <a:buNone/>
              <a:defRPr sz="800"/>
            </a:lvl6pPr>
            <a:lvl7pPr lvl="6" rtl="0">
              <a:spcBef>
                <a:spcPts val="0"/>
              </a:spcBef>
              <a:spcAft>
                <a:spcPts val="0"/>
              </a:spcAft>
              <a:buSzPts val="800"/>
              <a:buNone/>
              <a:defRPr sz="800"/>
            </a:lvl7pPr>
            <a:lvl8pPr lvl="7" rtl="0">
              <a:spcBef>
                <a:spcPts val="0"/>
              </a:spcBef>
              <a:spcAft>
                <a:spcPts val="0"/>
              </a:spcAft>
              <a:buSzPts val="800"/>
              <a:buNone/>
              <a:defRPr sz="800"/>
            </a:lvl8pPr>
            <a:lvl9pPr lvl="8" rtl="0">
              <a:spcBef>
                <a:spcPts val="0"/>
              </a:spcBef>
              <a:spcAft>
                <a:spcPts val="0"/>
              </a:spcAft>
              <a:buSzPts val="800"/>
              <a:buNone/>
              <a:defRPr sz="800"/>
            </a:lvl9pPr>
          </a:lstStyle>
          <a:p>
            <a:endParaRPr/>
          </a:p>
        </p:txBody>
      </p:sp>
      <p:sp>
        <p:nvSpPr>
          <p:cNvPr id="220" name="Google Shape;220;p10"/>
          <p:cNvSpPr txBox="1">
            <a:spLocks noGrp="1"/>
          </p:cNvSpPr>
          <p:nvPr>
            <p:ph type="subTitle" idx="43"/>
          </p:nvPr>
        </p:nvSpPr>
        <p:spPr>
          <a:xfrm>
            <a:off x="7737386" y="264777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221" name="Google Shape;221;p10"/>
          <p:cNvSpPr/>
          <p:nvPr/>
        </p:nvSpPr>
        <p:spPr>
          <a:xfrm>
            <a:off x="3762856" y="25432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22" name="Google Shape;222;p10"/>
          <p:cNvSpPr/>
          <p:nvPr/>
        </p:nvSpPr>
        <p:spPr>
          <a:xfrm>
            <a:off x="5436477" y="25432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23" name="Google Shape;223;p10"/>
          <p:cNvSpPr/>
          <p:nvPr/>
        </p:nvSpPr>
        <p:spPr>
          <a:xfrm>
            <a:off x="7110099" y="25432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24" name="Google Shape;224;p10"/>
          <p:cNvSpPr>
            <a:spLocks noGrp="1"/>
          </p:cNvSpPr>
          <p:nvPr>
            <p:ph type="pic" idx="44"/>
          </p:nvPr>
        </p:nvSpPr>
        <p:spPr>
          <a:xfrm>
            <a:off x="461063" y="2588671"/>
            <a:ext cx="457200" cy="457200"/>
          </a:xfrm>
          <a:prstGeom prst="ellipse">
            <a:avLst/>
          </a:prstGeom>
          <a:noFill/>
          <a:ln w="19050" cap="flat" cmpd="sng">
            <a:solidFill>
              <a:schemeClr val="dk1"/>
            </a:solidFill>
            <a:prstDash val="solid"/>
            <a:round/>
            <a:headEnd type="none" w="sm" len="sm"/>
            <a:tailEnd type="none" w="sm" len="sm"/>
          </a:ln>
        </p:spPr>
      </p:sp>
      <p:sp>
        <p:nvSpPr>
          <p:cNvPr id="225" name="Google Shape;225;p10"/>
          <p:cNvSpPr>
            <a:spLocks noGrp="1"/>
          </p:cNvSpPr>
          <p:nvPr>
            <p:ph type="pic" idx="45"/>
          </p:nvPr>
        </p:nvSpPr>
        <p:spPr>
          <a:xfrm>
            <a:off x="2134684" y="2588671"/>
            <a:ext cx="457200" cy="457200"/>
          </a:xfrm>
          <a:prstGeom prst="ellipse">
            <a:avLst/>
          </a:prstGeom>
          <a:noFill/>
          <a:ln w="19050" cap="flat" cmpd="sng">
            <a:solidFill>
              <a:schemeClr val="dk1"/>
            </a:solidFill>
            <a:prstDash val="solid"/>
            <a:round/>
            <a:headEnd type="none" w="sm" len="sm"/>
            <a:tailEnd type="none" w="sm" len="sm"/>
          </a:ln>
        </p:spPr>
      </p:sp>
      <p:sp>
        <p:nvSpPr>
          <p:cNvPr id="226" name="Google Shape;226;p10"/>
          <p:cNvSpPr>
            <a:spLocks noGrp="1"/>
          </p:cNvSpPr>
          <p:nvPr>
            <p:ph type="pic" idx="46"/>
          </p:nvPr>
        </p:nvSpPr>
        <p:spPr>
          <a:xfrm>
            <a:off x="3808306" y="2588671"/>
            <a:ext cx="457200" cy="457200"/>
          </a:xfrm>
          <a:prstGeom prst="ellipse">
            <a:avLst/>
          </a:prstGeom>
          <a:noFill/>
          <a:ln w="19050" cap="flat" cmpd="sng">
            <a:solidFill>
              <a:schemeClr val="dk1"/>
            </a:solidFill>
            <a:prstDash val="solid"/>
            <a:round/>
            <a:headEnd type="none" w="sm" len="sm"/>
            <a:tailEnd type="none" w="sm" len="sm"/>
          </a:ln>
        </p:spPr>
      </p:sp>
      <p:sp>
        <p:nvSpPr>
          <p:cNvPr id="227" name="Google Shape;227;p10"/>
          <p:cNvSpPr>
            <a:spLocks noGrp="1"/>
          </p:cNvSpPr>
          <p:nvPr>
            <p:ph type="pic" idx="47"/>
          </p:nvPr>
        </p:nvSpPr>
        <p:spPr>
          <a:xfrm>
            <a:off x="5481927" y="2588671"/>
            <a:ext cx="457200" cy="457200"/>
          </a:xfrm>
          <a:prstGeom prst="ellipse">
            <a:avLst/>
          </a:prstGeom>
          <a:noFill/>
          <a:ln w="19050" cap="flat" cmpd="sng">
            <a:solidFill>
              <a:schemeClr val="dk1"/>
            </a:solidFill>
            <a:prstDash val="solid"/>
            <a:round/>
            <a:headEnd type="none" w="sm" len="sm"/>
            <a:tailEnd type="none" w="sm" len="sm"/>
          </a:ln>
        </p:spPr>
      </p:sp>
      <p:sp>
        <p:nvSpPr>
          <p:cNvPr id="228" name="Google Shape;228;p10"/>
          <p:cNvSpPr>
            <a:spLocks noGrp="1"/>
          </p:cNvSpPr>
          <p:nvPr>
            <p:ph type="pic" idx="48"/>
          </p:nvPr>
        </p:nvSpPr>
        <p:spPr>
          <a:xfrm>
            <a:off x="7155549" y="2588671"/>
            <a:ext cx="457200" cy="457200"/>
          </a:xfrm>
          <a:prstGeom prst="ellipse">
            <a:avLst/>
          </a:prstGeom>
          <a:noFill/>
          <a:ln w="19050" cap="flat" cmpd="sng">
            <a:solidFill>
              <a:schemeClr val="dk1"/>
            </a:solidFill>
            <a:prstDash val="solid"/>
            <a:round/>
            <a:headEnd type="none" w="sm" len="sm"/>
            <a:tailEnd type="none" w="sm" len="sm"/>
          </a:ln>
        </p:spPr>
      </p:sp>
      <p:sp>
        <p:nvSpPr>
          <p:cNvPr id="229" name="Google Shape;229;p10"/>
          <p:cNvSpPr/>
          <p:nvPr/>
        </p:nvSpPr>
        <p:spPr>
          <a:xfrm>
            <a:off x="415613" y="335707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30" name="Google Shape;230;p10"/>
          <p:cNvSpPr/>
          <p:nvPr/>
        </p:nvSpPr>
        <p:spPr>
          <a:xfrm>
            <a:off x="2089234" y="335707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31" name="Google Shape;231;p10"/>
          <p:cNvSpPr txBox="1">
            <a:spLocks noGrp="1"/>
          </p:cNvSpPr>
          <p:nvPr>
            <p:ph type="subTitle" idx="49"/>
          </p:nvPr>
        </p:nvSpPr>
        <p:spPr>
          <a:xfrm>
            <a:off x="1042900" y="360899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0"/>
              </a:spcBef>
              <a:spcAft>
                <a:spcPts val="0"/>
              </a:spcAft>
              <a:buSzPts val="800"/>
              <a:buNone/>
              <a:defRPr sz="800"/>
            </a:lvl2pPr>
            <a:lvl3pPr lvl="2" rtl="0">
              <a:spcBef>
                <a:spcPts val="0"/>
              </a:spcBef>
              <a:spcAft>
                <a:spcPts val="0"/>
              </a:spcAft>
              <a:buSzPts val="800"/>
              <a:buNone/>
              <a:defRPr sz="800"/>
            </a:lvl3pPr>
            <a:lvl4pPr lvl="3" rtl="0">
              <a:spcBef>
                <a:spcPts val="0"/>
              </a:spcBef>
              <a:spcAft>
                <a:spcPts val="0"/>
              </a:spcAft>
              <a:buSzPts val="800"/>
              <a:buNone/>
              <a:defRPr sz="800"/>
            </a:lvl4pPr>
            <a:lvl5pPr lvl="4" rtl="0">
              <a:spcBef>
                <a:spcPts val="0"/>
              </a:spcBef>
              <a:spcAft>
                <a:spcPts val="0"/>
              </a:spcAft>
              <a:buSzPts val="800"/>
              <a:buNone/>
              <a:defRPr sz="800"/>
            </a:lvl5pPr>
            <a:lvl6pPr lvl="5" rtl="0">
              <a:spcBef>
                <a:spcPts val="0"/>
              </a:spcBef>
              <a:spcAft>
                <a:spcPts val="0"/>
              </a:spcAft>
              <a:buSzPts val="800"/>
              <a:buNone/>
              <a:defRPr sz="800"/>
            </a:lvl6pPr>
            <a:lvl7pPr lvl="6" rtl="0">
              <a:spcBef>
                <a:spcPts val="0"/>
              </a:spcBef>
              <a:spcAft>
                <a:spcPts val="0"/>
              </a:spcAft>
              <a:buSzPts val="800"/>
              <a:buNone/>
              <a:defRPr sz="800"/>
            </a:lvl7pPr>
            <a:lvl8pPr lvl="7" rtl="0">
              <a:spcBef>
                <a:spcPts val="0"/>
              </a:spcBef>
              <a:spcAft>
                <a:spcPts val="0"/>
              </a:spcAft>
              <a:buSzPts val="800"/>
              <a:buNone/>
              <a:defRPr sz="800"/>
            </a:lvl8pPr>
            <a:lvl9pPr lvl="8" rtl="0">
              <a:spcBef>
                <a:spcPts val="0"/>
              </a:spcBef>
              <a:spcAft>
                <a:spcPts val="0"/>
              </a:spcAft>
              <a:buSzPts val="800"/>
              <a:buNone/>
              <a:defRPr sz="800"/>
            </a:lvl9pPr>
          </a:lstStyle>
          <a:p>
            <a:endParaRPr/>
          </a:p>
        </p:txBody>
      </p:sp>
      <p:sp>
        <p:nvSpPr>
          <p:cNvPr id="232" name="Google Shape;232;p10"/>
          <p:cNvSpPr txBox="1">
            <a:spLocks noGrp="1"/>
          </p:cNvSpPr>
          <p:nvPr>
            <p:ph type="subTitle" idx="50"/>
          </p:nvPr>
        </p:nvSpPr>
        <p:spPr>
          <a:xfrm>
            <a:off x="1042900" y="346162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233" name="Google Shape;233;p10"/>
          <p:cNvSpPr txBox="1">
            <a:spLocks noGrp="1"/>
          </p:cNvSpPr>
          <p:nvPr>
            <p:ph type="subTitle" idx="51"/>
          </p:nvPr>
        </p:nvSpPr>
        <p:spPr>
          <a:xfrm>
            <a:off x="2716521" y="360899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0"/>
              </a:spcBef>
              <a:spcAft>
                <a:spcPts val="0"/>
              </a:spcAft>
              <a:buSzPts val="800"/>
              <a:buNone/>
              <a:defRPr sz="800"/>
            </a:lvl2pPr>
            <a:lvl3pPr lvl="2" rtl="0">
              <a:spcBef>
                <a:spcPts val="0"/>
              </a:spcBef>
              <a:spcAft>
                <a:spcPts val="0"/>
              </a:spcAft>
              <a:buSzPts val="800"/>
              <a:buNone/>
              <a:defRPr sz="800"/>
            </a:lvl3pPr>
            <a:lvl4pPr lvl="3" rtl="0">
              <a:spcBef>
                <a:spcPts val="0"/>
              </a:spcBef>
              <a:spcAft>
                <a:spcPts val="0"/>
              </a:spcAft>
              <a:buSzPts val="800"/>
              <a:buNone/>
              <a:defRPr sz="800"/>
            </a:lvl4pPr>
            <a:lvl5pPr lvl="4" rtl="0">
              <a:spcBef>
                <a:spcPts val="0"/>
              </a:spcBef>
              <a:spcAft>
                <a:spcPts val="0"/>
              </a:spcAft>
              <a:buSzPts val="800"/>
              <a:buNone/>
              <a:defRPr sz="800"/>
            </a:lvl5pPr>
            <a:lvl6pPr lvl="5" rtl="0">
              <a:spcBef>
                <a:spcPts val="0"/>
              </a:spcBef>
              <a:spcAft>
                <a:spcPts val="0"/>
              </a:spcAft>
              <a:buSzPts val="800"/>
              <a:buNone/>
              <a:defRPr sz="800"/>
            </a:lvl6pPr>
            <a:lvl7pPr lvl="6" rtl="0">
              <a:spcBef>
                <a:spcPts val="0"/>
              </a:spcBef>
              <a:spcAft>
                <a:spcPts val="0"/>
              </a:spcAft>
              <a:buSzPts val="800"/>
              <a:buNone/>
              <a:defRPr sz="800"/>
            </a:lvl7pPr>
            <a:lvl8pPr lvl="7" rtl="0">
              <a:spcBef>
                <a:spcPts val="0"/>
              </a:spcBef>
              <a:spcAft>
                <a:spcPts val="0"/>
              </a:spcAft>
              <a:buSzPts val="800"/>
              <a:buNone/>
              <a:defRPr sz="800"/>
            </a:lvl8pPr>
            <a:lvl9pPr lvl="8" rtl="0">
              <a:spcBef>
                <a:spcPts val="0"/>
              </a:spcBef>
              <a:spcAft>
                <a:spcPts val="0"/>
              </a:spcAft>
              <a:buSzPts val="800"/>
              <a:buNone/>
              <a:defRPr sz="800"/>
            </a:lvl9pPr>
          </a:lstStyle>
          <a:p>
            <a:endParaRPr/>
          </a:p>
        </p:txBody>
      </p:sp>
      <p:sp>
        <p:nvSpPr>
          <p:cNvPr id="234" name="Google Shape;234;p10"/>
          <p:cNvSpPr txBox="1">
            <a:spLocks noGrp="1"/>
          </p:cNvSpPr>
          <p:nvPr>
            <p:ph type="subTitle" idx="52"/>
          </p:nvPr>
        </p:nvSpPr>
        <p:spPr>
          <a:xfrm>
            <a:off x="2716521" y="346162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235" name="Google Shape;235;p10"/>
          <p:cNvSpPr txBox="1">
            <a:spLocks noGrp="1"/>
          </p:cNvSpPr>
          <p:nvPr>
            <p:ph type="subTitle" idx="53"/>
          </p:nvPr>
        </p:nvSpPr>
        <p:spPr>
          <a:xfrm>
            <a:off x="4390143" y="360899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0"/>
              </a:spcBef>
              <a:spcAft>
                <a:spcPts val="0"/>
              </a:spcAft>
              <a:buSzPts val="800"/>
              <a:buNone/>
              <a:defRPr sz="800"/>
            </a:lvl2pPr>
            <a:lvl3pPr lvl="2" rtl="0">
              <a:spcBef>
                <a:spcPts val="0"/>
              </a:spcBef>
              <a:spcAft>
                <a:spcPts val="0"/>
              </a:spcAft>
              <a:buSzPts val="800"/>
              <a:buNone/>
              <a:defRPr sz="800"/>
            </a:lvl3pPr>
            <a:lvl4pPr lvl="3" rtl="0">
              <a:spcBef>
                <a:spcPts val="0"/>
              </a:spcBef>
              <a:spcAft>
                <a:spcPts val="0"/>
              </a:spcAft>
              <a:buSzPts val="800"/>
              <a:buNone/>
              <a:defRPr sz="800"/>
            </a:lvl4pPr>
            <a:lvl5pPr lvl="4" rtl="0">
              <a:spcBef>
                <a:spcPts val="0"/>
              </a:spcBef>
              <a:spcAft>
                <a:spcPts val="0"/>
              </a:spcAft>
              <a:buSzPts val="800"/>
              <a:buNone/>
              <a:defRPr sz="800"/>
            </a:lvl5pPr>
            <a:lvl6pPr lvl="5" rtl="0">
              <a:spcBef>
                <a:spcPts val="0"/>
              </a:spcBef>
              <a:spcAft>
                <a:spcPts val="0"/>
              </a:spcAft>
              <a:buSzPts val="800"/>
              <a:buNone/>
              <a:defRPr sz="800"/>
            </a:lvl6pPr>
            <a:lvl7pPr lvl="6" rtl="0">
              <a:spcBef>
                <a:spcPts val="0"/>
              </a:spcBef>
              <a:spcAft>
                <a:spcPts val="0"/>
              </a:spcAft>
              <a:buSzPts val="800"/>
              <a:buNone/>
              <a:defRPr sz="800"/>
            </a:lvl7pPr>
            <a:lvl8pPr lvl="7" rtl="0">
              <a:spcBef>
                <a:spcPts val="0"/>
              </a:spcBef>
              <a:spcAft>
                <a:spcPts val="0"/>
              </a:spcAft>
              <a:buSzPts val="800"/>
              <a:buNone/>
              <a:defRPr sz="800"/>
            </a:lvl8pPr>
            <a:lvl9pPr lvl="8" rtl="0">
              <a:spcBef>
                <a:spcPts val="0"/>
              </a:spcBef>
              <a:spcAft>
                <a:spcPts val="0"/>
              </a:spcAft>
              <a:buSzPts val="800"/>
              <a:buNone/>
              <a:defRPr sz="800"/>
            </a:lvl9pPr>
          </a:lstStyle>
          <a:p>
            <a:endParaRPr/>
          </a:p>
        </p:txBody>
      </p:sp>
      <p:sp>
        <p:nvSpPr>
          <p:cNvPr id="236" name="Google Shape;236;p10"/>
          <p:cNvSpPr txBox="1">
            <a:spLocks noGrp="1"/>
          </p:cNvSpPr>
          <p:nvPr>
            <p:ph type="subTitle" idx="54"/>
          </p:nvPr>
        </p:nvSpPr>
        <p:spPr>
          <a:xfrm>
            <a:off x="4390143" y="346162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237" name="Google Shape;237;p10"/>
          <p:cNvSpPr txBox="1">
            <a:spLocks noGrp="1"/>
          </p:cNvSpPr>
          <p:nvPr>
            <p:ph type="subTitle" idx="55"/>
          </p:nvPr>
        </p:nvSpPr>
        <p:spPr>
          <a:xfrm>
            <a:off x="6063764" y="360899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0"/>
              </a:spcBef>
              <a:spcAft>
                <a:spcPts val="0"/>
              </a:spcAft>
              <a:buSzPts val="800"/>
              <a:buNone/>
              <a:defRPr sz="800"/>
            </a:lvl2pPr>
            <a:lvl3pPr lvl="2" rtl="0">
              <a:spcBef>
                <a:spcPts val="0"/>
              </a:spcBef>
              <a:spcAft>
                <a:spcPts val="0"/>
              </a:spcAft>
              <a:buSzPts val="800"/>
              <a:buNone/>
              <a:defRPr sz="800"/>
            </a:lvl3pPr>
            <a:lvl4pPr lvl="3" rtl="0">
              <a:spcBef>
                <a:spcPts val="0"/>
              </a:spcBef>
              <a:spcAft>
                <a:spcPts val="0"/>
              </a:spcAft>
              <a:buSzPts val="800"/>
              <a:buNone/>
              <a:defRPr sz="800"/>
            </a:lvl4pPr>
            <a:lvl5pPr lvl="4" rtl="0">
              <a:spcBef>
                <a:spcPts val="0"/>
              </a:spcBef>
              <a:spcAft>
                <a:spcPts val="0"/>
              </a:spcAft>
              <a:buSzPts val="800"/>
              <a:buNone/>
              <a:defRPr sz="800"/>
            </a:lvl5pPr>
            <a:lvl6pPr lvl="5" rtl="0">
              <a:spcBef>
                <a:spcPts val="0"/>
              </a:spcBef>
              <a:spcAft>
                <a:spcPts val="0"/>
              </a:spcAft>
              <a:buSzPts val="800"/>
              <a:buNone/>
              <a:defRPr sz="800"/>
            </a:lvl6pPr>
            <a:lvl7pPr lvl="6" rtl="0">
              <a:spcBef>
                <a:spcPts val="0"/>
              </a:spcBef>
              <a:spcAft>
                <a:spcPts val="0"/>
              </a:spcAft>
              <a:buSzPts val="800"/>
              <a:buNone/>
              <a:defRPr sz="800"/>
            </a:lvl7pPr>
            <a:lvl8pPr lvl="7" rtl="0">
              <a:spcBef>
                <a:spcPts val="0"/>
              </a:spcBef>
              <a:spcAft>
                <a:spcPts val="0"/>
              </a:spcAft>
              <a:buSzPts val="800"/>
              <a:buNone/>
              <a:defRPr sz="800"/>
            </a:lvl8pPr>
            <a:lvl9pPr lvl="8" rtl="0">
              <a:spcBef>
                <a:spcPts val="0"/>
              </a:spcBef>
              <a:spcAft>
                <a:spcPts val="0"/>
              </a:spcAft>
              <a:buSzPts val="800"/>
              <a:buNone/>
              <a:defRPr sz="800"/>
            </a:lvl9pPr>
          </a:lstStyle>
          <a:p>
            <a:endParaRPr/>
          </a:p>
        </p:txBody>
      </p:sp>
      <p:sp>
        <p:nvSpPr>
          <p:cNvPr id="238" name="Google Shape;238;p10"/>
          <p:cNvSpPr txBox="1">
            <a:spLocks noGrp="1"/>
          </p:cNvSpPr>
          <p:nvPr>
            <p:ph type="subTitle" idx="56"/>
          </p:nvPr>
        </p:nvSpPr>
        <p:spPr>
          <a:xfrm>
            <a:off x="6063764" y="346162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239" name="Google Shape;239;p10"/>
          <p:cNvSpPr txBox="1">
            <a:spLocks noGrp="1"/>
          </p:cNvSpPr>
          <p:nvPr>
            <p:ph type="subTitle" idx="57"/>
          </p:nvPr>
        </p:nvSpPr>
        <p:spPr>
          <a:xfrm>
            <a:off x="7737386" y="360899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0"/>
              </a:spcBef>
              <a:spcAft>
                <a:spcPts val="0"/>
              </a:spcAft>
              <a:buSzPts val="800"/>
              <a:buNone/>
              <a:defRPr sz="800"/>
            </a:lvl2pPr>
            <a:lvl3pPr lvl="2" rtl="0">
              <a:spcBef>
                <a:spcPts val="0"/>
              </a:spcBef>
              <a:spcAft>
                <a:spcPts val="0"/>
              </a:spcAft>
              <a:buSzPts val="800"/>
              <a:buNone/>
              <a:defRPr sz="800"/>
            </a:lvl3pPr>
            <a:lvl4pPr lvl="3" rtl="0">
              <a:spcBef>
                <a:spcPts val="0"/>
              </a:spcBef>
              <a:spcAft>
                <a:spcPts val="0"/>
              </a:spcAft>
              <a:buSzPts val="800"/>
              <a:buNone/>
              <a:defRPr sz="800"/>
            </a:lvl4pPr>
            <a:lvl5pPr lvl="4" rtl="0">
              <a:spcBef>
                <a:spcPts val="0"/>
              </a:spcBef>
              <a:spcAft>
                <a:spcPts val="0"/>
              </a:spcAft>
              <a:buSzPts val="800"/>
              <a:buNone/>
              <a:defRPr sz="800"/>
            </a:lvl5pPr>
            <a:lvl6pPr lvl="5" rtl="0">
              <a:spcBef>
                <a:spcPts val="0"/>
              </a:spcBef>
              <a:spcAft>
                <a:spcPts val="0"/>
              </a:spcAft>
              <a:buSzPts val="800"/>
              <a:buNone/>
              <a:defRPr sz="800"/>
            </a:lvl6pPr>
            <a:lvl7pPr lvl="6" rtl="0">
              <a:spcBef>
                <a:spcPts val="0"/>
              </a:spcBef>
              <a:spcAft>
                <a:spcPts val="0"/>
              </a:spcAft>
              <a:buSzPts val="800"/>
              <a:buNone/>
              <a:defRPr sz="800"/>
            </a:lvl7pPr>
            <a:lvl8pPr lvl="7" rtl="0">
              <a:spcBef>
                <a:spcPts val="0"/>
              </a:spcBef>
              <a:spcAft>
                <a:spcPts val="0"/>
              </a:spcAft>
              <a:buSzPts val="800"/>
              <a:buNone/>
              <a:defRPr sz="800"/>
            </a:lvl8pPr>
            <a:lvl9pPr lvl="8" rtl="0">
              <a:spcBef>
                <a:spcPts val="0"/>
              </a:spcBef>
              <a:spcAft>
                <a:spcPts val="0"/>
              </a:spcAft>
              <a:buSzPts val="800"/>
              <a:buNone/>
              <a:defRPr sz="800"/>
            </a:lvl9pPr>
          </a:lstStyle>
          <a:p>
            <a:endParaRPr/>
          </a:p>
        </p:txBody>
      </p:sp>
      <p:sp>
        <p:nvSpPr>
          <p:cNvPr id="240" name="Google Shape;240;p10"/>
          <p:cNvSpPr txBox="1">
            <a:spLocks noGrp="1"/>
          </p:cNvSpPr>
          <p:nvPr>
            <p:ph type="subTitle" idx="58"/>
          </p:nvPr>
        </p:nvSpPr>
        <p:spPr>
          <a:xfrm>
            <a:off x="7737386" y="346162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241" name="Google Shape;241;p10"/>
          <p:cNvSpPr/>
          <p:nvPr/>
        </p:nvSpPr>
        <p:spPr>
          <a:xfrm>
            <a:off x="3762856" y="335707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42" name="Google Shape;242;p10"/>
          <p:cNvSpPr/>
          <p:nvPr/>
        </p:nvSpPr>
        <p:spPr>
          <a:xfrm>
            <a:off x="5436477" y="335707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43" name="Google Shape;243;p10"/>
          <p:cNvSpPr/>
          <p:nvPr/>
        </p:nvSpPr>
        <p:spPr>
          <a:xfrm>
            <a:off x="7110099" y="335707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44" name="Google Shape;244;p10"/>
          <p:cNvSpPr>
            <a:spLocks noGrp="1"/>
          </p:cNvSpPr>
          <p:nvPr>
            <p:ph type="pic" idx="59"/>
          </p:nvPr>
        </p:nvSpPr>
        <p:spPr>
          <a:xfrm>
            <a:off x="461063" y="3402521"/>
            <a:ext cx="457200" cy="457200"/>
          </a:xfrm>
          <a:prstGeom prst="ellipse">
            <a:avLst/>
          </a:prstGeom>
          <a:noFill/>
          <a:ln w="19050" cap="flat" cmpd="sng">
            <a:solidFill>
              <a:schemeClr val="dk1"/>
            </a:solidFill>
            <a:prstDash val="solid"/>
            <a:round/>
            <a:headEnd type="none" w="sm" len="sm"/>
            <a:tailEnd type="none" w="sm" len="sm"/>
          </a:ln>
        </p:spPr>
      </p:sp>
      <p:sp>
        <p:nvSpPr>
          <p:cNvPr id="245" name="Google Shape;245;p10"/>
          <p:cNvSpPr>
            <a:spLocks noGrp="1"/>
          </p:cNvSpPr>
          <p:nvPr>
            <p:ph type="pic" idx="60"/>
          </p:nvPr>
        </p:nvSpPr>
        <p:spPr>
          <a:xfrm>
            <a:off x="2134684" y="3402521"/>
            <a:ext cx="457200" cy="457200"/>
          </a:xfrm>
          <a:prstGeom prst="ellipse">
            <a:avLst/>
          </a:prstGeom>
          <a:noFill/>
          <a:ln w="19050" cap="flat" cmpd="sng">
            <a:solidFill>
              <a:schemeClr val="dk1"/>
            </a:solidFill>
            <a:prstDash val="solid"/>
            <a:round/>
            <a:headEnd type="none" w="sm" len="sm"/>
            <a:tailEnd type="none" w="sm" len="sm"/>
          </a:ln>
        </p:spPr>
      </p:sp>
      <p:sp>
        <p:nvSpPr>
          <p:cNvPr id="246" name="Google Shape;246;p10"/>
          <p:cNvSpPr>
            <a:spLocks noGrp="1"/>
          </p:cNvSpPr>
          <p:nvPr>
            <p:ph type="pic" idx="61"/>
          </p:nvPr>
        </p:nvSpPr>
        <p:spPr>
          <a:xfrm>
            <a:off x="3808306" y="3402521"/>
            <a:ext cx="457200" cy="457200"/>
          </a:xfrm>
          <a:prstGeom prst="ellipse">
            <a:avLst/>
          </a:prstGeom>
          <a:noFill/>
          <a:ln w="19050" cap="flat" cmpd="sng">
            <a:solidFill>
              <a:schemeClr val="dk1"/>
            </a:solidFill>
            <a:prstDash val="solid"/>
            <a:round/>
            <a:headEnd type="none" w="sm" len="sm"/>
            <a:tailEnd type="none" w="sm" len="sm"/>
          </a:ln>
        </p:spPr>
      </p:sp>
      <p:sp>
        <p:nvSpPr>
          <p:cNvPr id="247" name="Google Shape;247;p10"/>
          <p:cNvSpPr>
            <a:spLocks noGrp="1"/>
          </p:cNvSpPr>
          <p:nvPr>
            <p:ph type="pic" idx="62"/>
          </p:nvPr>
        </p:nvSpPr>
        <p:spPr>
          <a:xfrm>
            <a:off x="5481927" y="3402521"/>
            <a:ext cx="457200" cy="457200"/>
          </a:xfrm>
          <a:prstGeom prst="ellipse">
            <a:avLst/>
          </a:prstGeom>
          <a:noFill/>
          <a:ln w="19050" cap="flat" cmpd="sng">
            <a:solidFill>
              <a:schemeClr val="dk1"/>
            </a:solidFill>
            <a:prstDash val="solid"/>
            <a:round/>
            <a:headEnd type="none" w="sm" len="sm"/>
            <a:tailEnd type="none" w="sm" len="sm"/>
          </a:ln>
        </p:spPr>
      </p:sp>
      <p:sp>
        <p:nvSpPr>
          <p:cNvPr id="248" name="Google Shape;248;p10"/>
          <p:cNvSpPr>
            <a:spLocks noGrp="1"/>
          </p:cNvSpPr>
          <p:nvPr>
            <p:ph type="pic" idx="63"/>
          </p:nvPr>
        </p:nvSpPr>
        <p:spPr>
          <a:xfrm>
            <a:off x="7155549" y="3402521"/>
            <a:ext cx="457200" cy="457200"/>
          </a:xfrm>
          <a:prstGeom prst="ellipse">
            <a:avLst/>
          </a:prstGeom>
          <a:noFill/>
          <a:ln w="19050" cap="flat" cmpd="sng">
            <a:solidFill>
              <a:schemeClr val="dk1"/>
            </a:solidFill>
            <a:prstDash val="solid"/>
            <a:round/>
            <a:headEnd type="none" w="sm" len="sm"/>
            <a:tailEnd type="none" w="sm" len="sm"/>
          </a:ln>
        </p:spPr>
      </p:sp>
      <p:sp>
        <p:nvSpPr>
          <p:cNvPr id="249" name="Google Shape;249;p10"/>
          <p:cNvSpPr/>
          <p:nvPr/>
        </p:nvSpPr>
        <p:spPr>
          <a:xfrm>
            <a:off x="415613" y="41709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50" name="Google Shape;250;p10"/>
          <p:cNvSpPr/>
          <p:nvPr/>
        </p:nvSpPr>
        <p:spPr>
          <a:xfrm>
            <a:off x="2089234" y="41709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51" name="Google Shape;251;p10"/>
          <p:cNvSpPr txBox="1">
            <a:spLocks noGrp="1"/>
          </p:cNvSpPr>
          <p:nvPr>
            <p:ph type="subTitle" idx="64"/>
          </p:nvPr>
        </p:nvSpPr>
        <p:spPr>
          <a:xfrm>
            <a:off x="1042900" y="442284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0"/>
              </a:spcBef>
              <a:spcAft>
                <a:spcPts val="0"/>
              </a:spcAft>
              <a:buSzPts val="800"/>
              <a:buNone/>
              <a:defRPr sz="800"/>
            </a:lvl2pPr>
            <a:lvl3pPr lvl="2" rtl="0">
              <a:spcBef>
                <a:spcPts val="0"/>
              </a:spcBef>
              <a:spcAft>
                <a:spcPts val="0"/>
              </a:spcAft>
              <a:buSzPts val="800"/>
              <a:buNone/>
              <a:defRPr sz="800"/>
            </a:lvl3pPr>
            <a:lvl4pPr lvl="3" rtl="0">
              <a:spcBef>
                <a:spcPts val="0"/>
              </a:spcBef>
              <a:spcAft>
                <a:spcPts val="0"/>
              </a:spcAft>
              <a:buSzPts val="800"/>
              <a:buNone/>
              <a:defRPr sz="800"/>
            </a:lvl4pPr>
            <a:lvl5pPr lvl="4" rtl="0">
              <a:spcBef>
                <a:spcPts val="0"/>
              </a:spcBef>
              <a:spcAft>
                <a:spcPts val="0"/>
              </a:spcAft>
              <a:buSzPts val="800"/>
              <a:buNone/>
              <a:defRPr sz="800"/>
            </a:lvl5pPr>
            <a:lvl6pPr lvl="5" rtl="0">
              <a:spcBef>
                <a:spcPts val="0"/>
              </a:spcBef>
              <a:spcAft>
                <a:spcPts val="0"/>
              </a:spcAft>
              <a:buSzPts val="800"/>
              <a:buNone/>
              <a:defRPr sz="800"/>
            </a:lvl6pPr>
            <a:lvl7pPr lvl="6" rtl="0">
              <a:spcBef>
                <a:spcPts val="0"/>
              </a:spcBef>
              <a:spcAft>
                <a:spcPts val="0"/>
              </a:spcAft>
              <a:buSzPts val="800"/>
              <a:buNone/>
              <a:defRPr sz="800"/>
            </a:lvl7pPr>
            <a:lvl8pPr lvl="7" rtl="0">
              <a:spcBef>
                <a:spcPts val="0"/>
              </a:spcBef>
              <a:spcAft>
                <a:spcPts val="0"/>
              </a:spcAft>
              <a:buSzPts val="800"/>
              <a:buNone/>
              <a:defRPr sz="800"/>
            </a:lvl8pPr>
            <a:lvl9pPr lvl="8" rtl="0">
              <a:spcBef>
                <a:spcPts val="0"/>
              </a:spcBef>
              <a:spcAft>
                <a:spcPts val="0"/>
              </a:spcAft>
              <a:buSzPts val="800"/>
              <a:buNone/>
              <a:defRPr sz="800"/>
            </a:lvl9pPr>
          </a:lstStyle>
          <a:p>
            <a:endParaRPr/>
          </a:p>
        </p:txBody>
      </p:sp>
      <p:sp>
        <p:nvSpPr>
          <p:cNvPr id="252" name="Google Shape;252;p10"/>
          <p:cNvSpPr txBox="1">
            <a:spLocks noGrp="1"/>
          </p:cNvSpPr>
          <p:nvPr>
            <p:ph type="subTitle" idx="65"/>
          </p:nvPr>
        </p:nvSpPr>
        <p:spPr>
          <a:xfrm>
            <a:off x="1042900" y="427547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253" name="Google Shape;253;p10"/>
          <p:cNvSpPr txBox="1">
            <a:spLocks noGrp="1"/>
          </p:cNvSpPr>
          <p:nvPr>
            <p:ph type="subTitle" idx="66"/>
          </p:nvPr>
        </p:nvSpPr>
        <p:spPr>
          <a:xfrm>
            <a:off x="2716521" y="442284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0"/>
              </a:spcBef>
              <a:spcAft>
                <a:spcPts val="0"/>
              </a:spcAft>
              <a:buSzPts val="800"/>
              <a:buNone/>
              <a:defRPr sz="800"/>
            </a:lvl2pPr>
            <a:lvl3pPr lvl="2" rtl="0">
              <a:spcBef>
                <a:spcPts val="0"/>
              </a:spcBef>
              <a:spcAft>
                <a:spcPts val="0"/>
              </a:spcAft>
              <a:buSzPts val="800"/>
              <a:buNone/>
              <a:defRPr sz="800"/>
            </a:lvl3pPr>
            <a:lvl4pPr lvl="3" rtl="0">
              <a:spcBef>
                <a:spcPts val="0"/>
              </a:spcBef>
              <a:spcAft>
                <a:spcPts val="0"/>
              </a:spcAft>
              <a:buSzPts val="800"/>
              <a:buNone/>
              <a:defRPr sz="800"/>
            </a:lvl4pPr>
            <a:lvl5pPr lvl="4" rtl="0">
              <a:spcBef>
                <a:spcPts val="0"/>
              </a:spcBef>
              <a:spcAft>
                <a:spcPts val="0"/>
              </a:spcAft>
              <a:buSzPts val="800"/>
              <a:buNone/>
              <a:defRPr sz="800"/>
            </a:lvl5pPr>
            <a:lvl6pPr lvl="5" rtl="0">
              <a:spcBef>
                <a:spcPts val="0"/>
              </a:spcBef>
              <a:spcAft>
                <a:spcPts val="0"/>
              </a:spcAft>
              <a:buSzPts val="800"/>
              <a:buNone/>
              <a:defRPr sz="800"/>
            </a:lvl6pPr>
            <a:lvl7pPr lvl="6" rtl="0">
              <a:spcBef>
                <a:spcPts val="0"/>
              </a:spcBef>
              <a:spcAft>
                <a:spcPts val="0"/>
              </a:spcAft>
              <a:buSzPts val="800"/>
              <a:buNone/>
              <a:defRPr sz="800"/>
            </a:lvl7pPr>
            <a:lvl8pPr lvl="7" rtl="0">
              <a:spcBef>
                <a:spcPts val="0"/>
              </a:spcBef>
              <a:spcAft>
                <a:spcPts val="0"/>
              </a:spcAft>
              <a:buSzPts val="800"/>
              <a:buNone/>
              <a:defRPr sz="800"/>
            </a:lvl8pPr>
            <a:lvl9pPr lvl="8" rtl="0">
              <a:spcBef>
                <a:spcPts val="0"/>
              </a:spcBef>
              <a:spcAft>
                <a:spcPts val="0"/>
              </a:spcAft>
              <a:buSzPts val="800"/>
              <a:buNone/>
              <a:defRPr sz="800"/>
            </a:lvl9pPr>
          </a:lstStyle>
          <a:p>
            <a:endParaRPr/>
          </a:p>
        </p:txBody>
      </p:sp>
      <p:sp>
        <p:nvSpPr>
          <p:cNvPr id="254" name="Google Shape;254;p10"/>
          <p:cNvSpPr txBox="1">
            <a:spLocks noGrp="1"/>
          </p:cNvSpPr>
          <p:nvPr>
            <p:ph type="subTitle" idx="67"/>
          </p:nvPr>
        </p:nvSpPr>
        <p:spPr>
          <a:xfrm>
            <a:off x="2716521" y="427547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255" name="Google Shape;255;p10"/>
          <p:cNvSpPr txBox="1">
            <a:spLocks noGrp="1"/>
          </p:cNvSpPr>
          <p:nvPr>
            <p:ph type="subTitle" idx="68"/>
          </p:nvPr>
        </p:nvSpPr>
        <p:spPr>
          <a:xfrm>
            <a:off x="4390143" y="442284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0"/>
              </a:spcBef>
              <a:spcAft>
                <a:spcPts val="0"/>
              </a:spcAft>
              <a:buSzPts val="800"/>
              <a:buNone/>
              <a:defRPr sz="800"/>
            </a:lvl2pPr>
            <a:lvl3pPr lvl="2" rtl="0">
              <a:spcBef>
                <a:spcPts val="0"/>
              </a:spcBef>
              <a:spcAft>
                <a:spcPts val="0"/>
              </a:spcAft>
              <a:buSzPts val="800"/>
              <a:buNone/>
              <a:defRPr sz="800"/>
            </a:lvl3pPr>
            <a:lvl4pPr lvl="3" rtl="0">
              <a:spcBef>
                <a:spcPts val="0"/>
              </a:spcBef>
              <a:spcAft>
                <a:spcPts val="0"/>
              </a:spcAft>
              <a:buSzPts val="800"/>
              <a:buNone/>
              <a:defRPr sz="800"/>
            </a:lvl4pPr>
            <a:lvl5pPr lvl="4" rtl="0">
              <a:spcBef>
                <a:spcPts val="0"/>
              </a:spcBef>
              <a:spcAft>
                <a:spcPts val="0"/>
              </a:spcAft>
              <a:buSzPts val="800"/>
              <a:buNone/>
              <a:defRPr sz="800"/>
            </a:lvl5pPr>
            <a:lvl6pPr lvl="5" rtl="0">
              <a:spcBef>
                <a:spcPts val="0"/>
              </a:spcBef>
              <a:spcAft>
                <a:spcPts val="0"/>
              </a:spcAft>
              <a:buSzPts val="800"/>
              <a:buNone/>
              <a:defRPr sz="800"/>
            </a:lvl6pPr>
            <a:lvl7pPr lvl="6" rtl="0">
              <a:spcBef>
                <a:spcPts val="0"/>
              </a:spcBef>
              <a:spcAft>
                <a:spcPts val="0"/>
              </a:spcAft>
              <a:buSzPts val="800"/>
              <a:buNone/>
              <a:defRPr sz="800"/>
            </a:lvl7pPr>
            <a:lvl8pPr lvl="7" rtl="0">
              <a:spcBef>
                <a:spcPts val="0"/>
              </a:spcBef>
              <a:spcAft>
                <a:spcPts val="0"/>
              </a:spcAft>
              <a:buSzPts val="800"/>
              <a:buNone/>
              <a:defRPr sz="800"/>
            </a:lvl8pPr>
            <a:lvl9pPr lvl="8" rtl="0">
              <a:spcBef>
                <a:spcPts val="0"/>
              </a:spcBef>
              <a:spcAft>
                <a:spcPts val="0"/>
              </a:spcAft>
              <a:buSzPts val="800"/>
              <a:buNone/>
              <a:defRPr sz="800"/>
            </a:lvl9pPr>
          </a:lstStyle>
          <a:p>
            <a:endParaRPr/>
          </a:p>
        </p:txBody>
      </p:sp>
      <p:sp>
        <p:nvSpPr>
          <p:cNvPr id="256" name="Google Shape;256;p10"/>
          <p:cNvSpPr txBox="1">
            <a:spLocks noGrp="1"/>
          </p:cNvSpPr>
          <p:nvPr>
            <p:ph type="subTitle" idx="69"/>
          </p:nvPr>
        </p:nvSpPr>
        <p:spPr>
          <a:xfrm>
            <a:off x="4390143" y="427547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257" name="Google Shape;257;p10"/>
          <p:cNvSpPr txBox="1">
            <a:spLocks noGrp="1"/>
          </p:cNvSpPr>
          <p:nvPr>
            <p:ph type="subTitle" idx="70"/>
          </p:nvPr>
        </p:nvSpPr>
        <p:spPr>
          <a:xfrm>
            <a:off x="6063764" y="442284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0"/>
              </a:spcBef>
              <a:spcAft>
                <a:spcPts val="0"/>
              </a:spcAft>
              <a:buSzPts val="800"/>
              <a:buNone/>
              <a:defRPr sz="800"/>
            </a:lvl2pPr>
            <a:lvl3pPr lvl="2" rtl="0">
              <a:spcBef>
                <a:spcPts val="0"/>
              </a:spcBef>
              <a:spcAft>
                <a:spcPts val="0"/>
              </a:spcAft>
              <a:buSzPts val="800"/>
              <a:buNone/>
              <a:defRPr sz="800"/>
            </a:lvl3pPr>
            <a:lvl4pPr lvl="3" rtl="0">
              <a:spcBef>
                <a:spcPts val="0"/>
              </a:spcBef>
              <a:spcAft>
                <a:spcPts val="0"/>
              </a:spcAft>
              <a:buSzPts val="800"/>
              <a:buNone/>
              <a:defRPr sz="800"/>
            </a:lvl4pPr>
            <a:lvl5pPr lvl="4" rtl="0">
              <a:spcBef>
                <a:spcPts val="0"/>
              </a:spcBef>
              <a:spcAft>
                <a:spcPts val="0"/>
              </a:spcAft>
              <a:buSzPts val="800"/>
              <a:buNone/>
              <a:defRPr sz="800"/>
            </a:lvl5pPr>
            <a:lvl6pPr lvl="5" rtl="0">
              <a:spcBef>
                <a:spcPts val="0"/>
              </a:spcBef>
              <a:spcAft>
                <a:spcPts val="0"/>
              </a:spcAft>
              <a:buSzPts val="800"/>
              <a:buNone/>
              <a:defRPr sz="800"/>
            </a:lvl6pPr>
            <a:lvl7pPr lvl="6" rtl="0">
              <a:spcBef>
                <a:spcPts val="0"/>
              </a:spcBef>
              <a:spcAft>
                <a:spcPts val="0"/>
              </a:spcAft>
              <a:buSzPts val="800"/>
              <a:buNone/>
              <a:defRPr sz="800"/>
            </a:lvl7pPr>
            <a:lvl8pPr lvl="7" rtl="0">
              <a:spcBef>
                <a:spcPts val="0"/>
              </a:spcBef>
              <a:spcAft>
                <a:spcPts val="0"/>
              </a:spcAft>
              <a:buSzPts val="800"/>
              <a:buNone/>
              <a:defRPr sz="800"/>
            </a:lvl8pPr>
            <a:lvl9pPr lvl="8" rtl="0">
              <a:spcBef>
                <a:spcPts val="0"/>
              </a:spcBef>
              <a:spcAft>
                <a:spcPts val="0"/>
              </a:spcAft>
              <a:buSzPts val="800"/>
              <a:buNone/>
              <a:defRPr sz="800"/>
            </a:lvl9pPr>
          </a:lstStyle>
          <a:p>
            <a:endParaRPr/>
          </a:p>
        </p:txBody>
      </p:sp>
      <p:sp>
        <p:nvSpPr>
          <p:cNvPr id="258" name="Google Shape;258;p10"/>
          <p:cNvSpPr txBox="1">
            <a:spLocks noGrp="1"/>
          </p:cNvSpPr>
          <p:nvPr>
            <p:ph type="subTitle" idx="71"/>
          </p:nvPr>
        </p:nvSpPr>
        <p:spPr>
          <a:xfrm>
            <a:off x="6063764" y="427547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259" name="Google Shape;259;p10"/>
          <p:cNvSpPr txBox="1">
            <a:spLocks noGrp="1"/>
          </p:cNvSpPr>
          <p:nvPr>
            <p:ph type="subTitle" idx="72"/>
          </p:nvPr>
        </p:nvSpPr>
        <p:spPr>
          <a:xfrm>
            <a:off x="7737386" y="4422841"/>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dk1"/>
              </a:buClr>
              <a:buSzPts val="800"/>
              <a:buNone/>
              <a:defRPr sz="800">
                <a:solidFill>
                  <a:schemeClr val="dk1"/>
                </a:solidFill>
              </a:defRPr>
            </a:lvl1pPr>
            <a:lvl2pPr lvl="1" rtl="0">
              <a:spcBef>
                <a:spcPts val="0"/>
              </a:spcBef>
              <a:spcAft>
                <a:spcPts val="0"/>
              </a:spcAft>
              <a:buSzPts val="800"/>
              <a:buNone/>
              <a:defRPr sz="800"/>
            </a:lvl2pPr>
            <a:lvl3pPr lvl="2" rtl="0">
              <a:spcBef>
                <a:spcPts val="0"/>
              </a:spcBef>
              <a:spcAft>
                <a:spcPts val="0"/>
              </a:spcAft>
              <a:buSzPts val="800"/>
              <a:buNone/>
              <a:defRPr sz="800"/>
            </a:lvl3pPr>
            <a:lvl4pPr lvl="3" rtl="0">
              <a:spcBef>
                <a:spcPts val="0"/>
              </a:spcBef>
              <a:spcAft>
                <a:spcPts val="0"/>
              </a:spcAft>
              <a:buSzPts val="800"/>
              <a:buNone/>
              <a:defRPr sz="800"/>
            </a:lvl4pPr>
            <a:lvl5pPr lvl="4" rtl="0">
              <a:spcBef>
                <a:spcPts val="0"/>
              </a:spcBef>
              <a:spcAft>
                <a:spcPts val="0"/>
              </a:spcAft>
              <a:buSzPts val="800"/>
              <a:buNone/>
              <a:defRPr sz="800"/>
            </a:lvl5pPr>
            <a:lvl6pPr lvl="5" rtl="0">
              <a:spcBef>
                <a:spcPts val="0"/>
              </a:spcBef>
              <a:spcAft>
                <a:spcPts val="0"/>
              </a:spcAft>
              <a:buSzPts val="800"/>
              <a:buNone/>
              <a:defRPr sz="800"/>
            </a:lvl6pPr>
            <a:lvl7pPr lvl="6" rtl="0">
              <a:spcBef>
                <a:spcPts val="0"/>
              </a:spcBef>
              <a:spcAft>
                <a:spcPts val="0"/>
              </a:spcAft>
              <a:buSzPts val="800"/>
              <a:buNone/>
              <a:defRPr sz="800"/>
            </a:lvl7pPr>
            <a:lvl8pPr lvl="7" rtl="0">
              <a:spcBef>
                <a:spcPts val="0"/>
              </a:spcBef>
              <a:spcAft>
                <a:spcPts val="0"/>
              </a:spcAft>
              <a:buSzPts val="800"/>
              <a:buNone/>
              <a:defRPr sz="800"/>
            </a:lvl8pPr>
            <a:lvl9pPr lvl="8" rtl="0">
              <a:spcBef>
                <a:spcPts val="0"/>
              </a:spcBef>
              <a:spcAft>
                <a:spcPts val="0"/>
              </a:spcAft>
              <a:buSzPts val="800"/>
              <a:buNone/>
              <a:defRPr sz="800"/>
            </a:lvl9pPr>
          </a:lstStyle>
          <a:p>
            <a:endParaRPr/>
          </a:p>
        </p:txBody>
      </p:sp>
      <p:sp>
        <p:nvSpPr>
          <p:cNvPr id="260" name="Google Shape;260;p10"/>
          <p:cNvSpPr txBox="1">
            <a:spLocks noGrp="1"/>
          </p:cNvSpPr>
          <p:nvPr>
            <p:ph type="subTitle" idx="73"/>
          </p:nvPr>
        </p:nvSpPr>
        <p:spPr>
          <a:xfrm>
            <a:off x="7737386" y="427547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0"/>
              </a:spcBef>
              <a:spcAft>
                <a:spcPts val="0"/>
              </a:spcAft>
              <a:buClr>
                <a:schemeClr val="accent1"/>
              </a:buClr>
              <a:buSzPts val="1000"/>
              <a:buNone/>
              <a:defRPr sz="1000" b="1">
                <a:solidFill>
                  <a:schemeClr val="accent1"/>
                </a:solidFill>
              </a:defRPr>
            </a:lvl2pPr>
            <a:lvl3pPr lvl="2" algn="ctr" rtl="0">
              <a:spcBef>
                <a:spcPts val="0"/>
              </a:spcBef>
              <a:spcAft>
                <a:spcPts val="0"/>
              </a:spcAft>
              <a:buClr>
                <a:schemeClr val="accent1"/>
              </a:buClr>
              <a:buSzPts val="1000"/>
              <a:buNone/>
              <a:defRPr sz="1000" b="1">
                <a:solidFill>
                  <a:schemeClr val="accent1"/>
                </a:solidFill>
              </a:defRPr>
            </a:lvl3pPr>
            <a:lvl4pPr lvl="3" algn="ctr" rtl="0">
              <a:spcBef>
                <a:spcPts val="0"/>
              </a:spcBef>
              <a:spcAft>
                <a:spcPts val="0"/>
              </a:spcAft>
              <a:buClr>
                <a:schemeClr val="accent1"/>
              </a:buClr>
              <a:buSzPts val="1000"/>
              <a:buNone/>
              <a:defRPr sz="1000" b="1">
                <a:solidFill>
                  <a:schemeClr val="accent1"/>
                </a:solidFill>
              </a:defRPr>
            </a:lvl4pPr>
            <a:lvl5pPr lvl="4" algn="ctr" rtl="0">
              <a:spcBef>
                <a:spcPts val="0"/>
              </a:spcBef>
              <a:spcAft>
                <a:spcPts val="0"/>
              </a:spcAft>
              <a:buClr>
                <a:schemeClr val="accent1"/>
              </a:buClr>
              <a:buSzPts val="1000"/>
              <a:buNone/>
              <a:defRPr sz="1000" b="1">
                <a:solidFill>
                  <a:schemeClr val="accent1"/>
                </a:solidFill>
              </a:defRPr>
            </a:lvl5pPr>
            <a:lvl6pPr lvl="5" algn="ctr" rtl="0">
              <a:spcBef>
                <a:spcPts val="0"/>
              </a:spcBef>
              <a:spcAft>
                <a:spcPts val="0"/>
              </a:spcAft>
              <a:buClr>
                <a:schemeClr val="accent1"/>
              </a:buClr>
              <a:buSzPts val="1000"/>
              <a:buNone/>
              <a:defRPr sz="1000" b="1">
                <a:solidFill>
                  <a:schemeClr val="accent1"/>
                </a:solidFill>
              </a:defRPr>
            </a:lvl6pPr>
            <a:lvl7pPr lvl="6" algn="ctr" rtl="0">
              <a:spcBef>
                <a:spcPts val="0"/>
              </a:spcBef>
              <a:spcAft>
                <a:spcPts val="0"/>
              </a:spcAft>
              <a:buClr>
                <a:schemeClr val="accent1"/>
              </a:buClr>
              <a:buSzPts val="1000"/>
              <a:buNone/>
              <a:defRPr sz="1000" b="1">
                <a:solidFill>
                  <a:schemeClr val="accent1"/>
                </a:solidFill>
              </a:defRPr>
            </a:lvl7pPr>
            <a:lvl8pPr lvl="7" algn="ctr" rtl="0">
              <a:spcBef>
                <a:spcPts val="0"/>
              </a:spcBef>
              <a:spcAft>
                <a:spcPts val="0"/>
              </a:spcAft>
              <a:buClr>
                <a:schemeClr val="accent1"/>
              </a:buClr>
              <a:buSzPts val="1000"/>
              <a:buNone/>
              <a:defRPr sz="1000" b="1">
                <a:solidFill>
                  <a:schemeClr val="accent1"/>
                </a:solidFill>
              </a:defRPr>
            </a:lvl8pPr>
            <a:lvl9pPr lvl="8" algn="ctr" rtl="0">
              <a:spcBef>
                <a:spcPts val="0"/>
              </a:spcBef>
              <a:spcAft>
                <a:spcPts val="0"/>
              </a:spcAft>
              <a:buClr>
                <a:schemeClr val="accent1"/>
              </a:buClr>
              <a:buSzPts val="1000"/>
              <a:buNone/>
              <a:defRPr sz="1000" b="1">
                <a:solidFill>
                  <a:schemeClr val="accent1"/>
                </a:solidFill>
              </a:defRPr>
            </a:lvl9pPr>
          </a:lstStyle>
          <a:p>
            <a:endParaRPr/>
          </a:p>
        </p:txBody>
      </p:sp>
      <p:sp>
        <p:nvSpPr>
          <p:cNvPr id="261" name="Google Shape;261;p10"/>
          <p:cNvSpPr/>
          <p:nvPr/>
        </p:nvSpPr>
        <p:spPr>
          <a:xfrm>
            <a:off x="3762856" y="41709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62" name="Google Shape;262;p10"/>
          <p:cNvSpPr/>
          <p:nvPr/>
        </p:nvSpPr>
        <p:spPr>
          <a:xfrm>
            <a:off x="5436477" y="41709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63" name="Google Shape;263;p10"/>
          <p:cNvSpPr/>
          <p:nvPr/>
        </p:nvSpPr>
        <p:spPr>
          <a:xfrm>
            <a:off x="7110099" y="41709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64" name="Google Shape;264;p10"/>
          <p:cNvSpPr>
            <a:spLocks noGrp="1"/>
          </p:cNvSpPr>
          <p:nvPr>
            <p:ph type="pic" idx="74"/>
          </p:nvPr>
        </p:nvSpPr>
        <p:spPr>
          <a:xfrm>
            <a:off x="461063" y="4216371"/>
            <a:ext cx="457200" cy="457200"/>
          </a:xfrm>
          <a:prstGeom prst="ellipse">
            <a:avLst/>
          </a:prstGeom>
          <a:noFill/>
          <a:ln w="19050" cap="flat" cmpd="sng">
            <a:solidFill>
              <a:schemeClr val="dk1"/>
            </a:solidFill>
            <a:prstDash val="solid"/>
            <a:round/>
            <a:headEnd type="none" w="sm" len="sm"/>
            <a:tailEnd type="none" w="sm" len="sm"/>
          </a:ln>
        </p:spPr>
      </p:sp>
      <p:sp>
        <p:nvSpPr>
          <p:cNvPr id="265" name="Google Shape;265;p10"/>
          <p:cNvSpPr>
            <a:spLocks noGrp="1"/>
          </p:cNvSpPr>
          <p:nvPr>
            <p:ph type="pic" idx="75"/>
          </p:nvPr>
        </p:nvSpPr>
        <p:spPr>
          <a:xfrm>
            <a:off x="2134684" y="4216371"/>
            <a:ext cx="457200" cy="457200"/>
          </a:xfrm>
          <a:prstGeom prst="ellipse">
            <a:avLst/>
          </a:prstGeom>
          <a:noFill/>
          <a:ln w="19050" cap="flat" cmpd="sng">
            <a:solidFill>
              <a:schemeClr val="dk1"/>
            </a:solidFill>
            <a:prstDash val="solid"/>
            <a:round/>
            <a:headEnd type="none" w="sm" len="sm"/>
            <a:tailEnd type="none" w="sm" len="sm"/>
          </a:ln>
        </p:spPr>
      </p:sp>
      <p:sp>
        <p:nvSpPr>
          <p:cNvPr id="266" name="Google Shape;266;p10"/>
          <p:cNvSpPr>
            <a:spLocks noGrp="1"/>
          </p:cNvSpPr>
          <p:nvPr>
            <p:ph type="pic" idx="76"/>
          </p:nvPr>
        </p:nvSpPr>
        <p:spPr>
          <a:xfrm>
            <a:off x="3808306" y="4216371"/>
            <a:ext cx="457200" cy="457200"/>
          </a:xfrm>
          <a:prstGeom prst="ellipse">
            <a:avLst/>
          </a:prstGeom>
          <a:noFill/>
          <a:ln w="19050" cap="flat" cmpd="sng">
            <a:solidFill>
              <a:schemeClr val="dk1"/>
            </a:solidFill>
            <a:prstDash val="solid"/>
            <a:round/>
            <a:headEnd type="none" w="sm" len="sm"/>
            <a:tailEnd type="none" w="sm" len="sm"/>
          </a:ln>
        </p:spPr>
      </p:sp>
      <p:sp>
        <p:nvSpPr>
          <p:cNvPr id="267" name="Google Shape;267;p10"/>
          <p:cNvSpPr>
            <a:spLocks noGrp="1"/>
          </p:cNvSpPr>
          <p:nvPr>
            <p:ph type="pic" idx="77"/>
          </p:nvPr>
        </p:nvSpPr>
        <p:spPr>
          <a:xfrm>
            <a:off x="5481927" y="4216371"/>
            <a:ext cx="457200" cy="457200"/>
          </a:xfrm>
          <a:prstGeom prst="ellipse">
            <a:avLst/>
          </a:prstGeom>
          <a:noFill/>
          <a:ln w="19050" cap="flat" cmpd="sng">
            <a:solidFill>
              <a:schemeClr val="dk1"/>
            </a:solidFill>
            <a:prstDash val="solid"/>
            <a:round/>
            <a:headEnd type="none" w="sm" len="sm"/>
            <a:tailEnd type="none" w="sm" len="sm"/>
          </a:ln>
        </p:spPr>
      </p:sp>
      <p:sp>
        <p:nvSpPr>
          <p:cNvPr id="268" name="Google Shape;268;p10"/>
          <p:cNvSpPr>
            <a:spLocks noGrp="1"/>
          </p:cNvSpPr>
          <p:nvPr>
            <p:ph type="pic" idx="78"/>
          </p:nvPr>
        </p:nvSpPr>
        <p:spPr>
          <a:xfrm>
            <a:off x="7155549" y="4216371"/>
            <a:ext cx="457200" cy="457200"/>
          </a:xfrm>
          <a:prstGeom prst="ellipse">
            <a:avLst/>
          </a:prstGeom>
          <a:noFill/>
          <a:ln w="19050" cap="flat" cmpd="sng">
            <a:solidFill>
              <a:schemeClr val="dk1"/>
            </a:solidFill>
            <a:prstDash val="solid"/>
            <a:round/>
            <a:headEnd type="none" w="sm" len="sm"/>
            <a:tailEnd type="none" w="sm" len="sm"/>
          </a:ln>
        </p:spPr>
      </p:sp>
      <p:pic>
        <p:nvPicPr>
          <p:cNvPr id="269" name="Google Shape;269;p10"/>
          <p:cNvPicPr preferRelativeResize="0"/>
          <p:nvPr/>
        </p:nvPicPr>
        <p:blipFill>
          <a:blip r:embed="rId2">
            <a:alphaModFix/>
          </a:blip>
          <a:stretch>
            <a:fillRect/>
          </a:stretch>
        </p:blipFill>
        <p:spPr>
          <a:xfrm>
            <a:off x="0" y="5108251"/>
            <a:ext cx="9144000" cy="381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518">
          <p15:clr>
            <a:srgbClr val="FA7B17"/>
          </p15:clr>
        </p15:guide>
        <p15:guide id="2" orient="horz" pos="3068">
          <p15:clr>
            <a:srgbClr val="FA7B17"/>
          </p15:clr>
        </p15:guide>
        <p15:guide id="3" pos="259">
          <p15:clr>
            <a:srgbClr val="FA7B17"/>
          </p15:clr>
        </p15:guide>
        <p15:guide id="4" pos="5501">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eam - 10 Photos (Org. Chart)">
  <p:cSld name="Title Only 1_4_1_1">
    <p:spTree>
      <p:nvGrpSpPr>
        <p:cNvPr id="1" name="Shape 270"/>
        <p:cNvGrpSpPr/>
        <p:nvPr/>
      </p:nvGrpSpPr>
      <p:grpSpPr>
        <a:xfrm>
          <a:off x="0" y="0"/>
          <a:ext cx="0" cy="0"/>
          <a:chOff x="0" y="0"/>
          <a:chExt cx="0" cy="0"/>
        </a:xfrm>
      </p:grpSpPr>
      <p:sp>
        <p:nvSpPr>
          <p:cNvPr id="271" name="Google Shape;271;p11"/>
          <p:cNvSpPr txBox="1">
            <a:spLocks noGrp="1"/>
          </p:cNvSpPr>
          <p:nvPr>
            <p:ph type="title"/>
          </p:nvPr>
        </p:nvSpPr>
        <p:spPr>
          <a:xfrm>
            <a:off x="415625" y="372600"/>
            <a:ext cx="8312700" cy="4587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272" name="Google Shape;272;p11"/>
          <p:cNvSpPr/>
          <p:nvPr/>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b="0" i="0" u="none" strike="noStrike" cap="none">
                <a:solidFill>
                  <a:schemeClr val="lt1"/>
                </a:solidFill>
                <a:latin typeface="Calibri"/>
                <a:ea typeface="Calibri"/>
                <a:cs typeface="Calibri"/>
                <a:sym typeface="Calibri"/>
              </a:rPr>
              <a:t>‹#›</a:t>
            </a:fld>
            <a:endParaRPr sz="700" b="0" i="0" u="none" strike="noStrike" cap="none">
              <a:solidFill>
                <a:schemeClr val="lt1"/>
              </a:solidFill>
              <a:latin typeface="Calibri"/>
              <a:ea typeface="Calibri"/>
              <a:cs typeface="Calibri"/>
              <a:sym typeface="Calibri"/>
            </a:endParaRPr>
          </a:p>
        </p:txBody>
      </p:sp>
      <p:sp>
        <p:nvSpPr>
          <p:cNvPr id="273" name="Google Shape;273;p11"/>
          <p:cNvSpPr/>
          <p:nvPr/>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274" name="Google Shape;274;p11"/>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275" name="Google Shape;275;p11"/>
          <p:cNvSpPr txBox="1">
            <a:spLocks noGrp="1"/>
          </p:cNvSpPr>
          <p:nvPr>
            <p:ph type="subTitle" idx="1"/>
          </p:nvPr>
        </p:nvSpPr>
        <p:spPr>
          <a:xfrm>
            <a:off x="4977081" y="1210408"/>
            <a:ext cx="13716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0"/>
              </a:spcBef>
              <a:spcAft>
                <a:spcPts val="0"/>
              </a:spcAft>
              <a:buSzPts val="800"/>
              <a:buNone/>
              <a:defRPr sz="800"/>
            </a:lvl2pPr>
            <a:lvl3pPr lvl="2" rtl="0">
              <a:spcBef>
                <a:spcPts val="0"/>
              </a:spcBef>
              <a:spcAft>
                <a:spcPts val="0"/>
              </a:spcAft>
              <a:buSzPts val="800"/>
              <a:buNone/>
              <a:defRPr sz="800"/>
            </a:lvl3pPr>
            <a:lvl4pPr lvl="3" rtl="0">
              <a:spcBef>
                <a:spcPts val="0"/>
              </a:spcBef>
              <a:spcAft>
                <a:spcPts val="0"/>
              </a:spcAft>
              <a:buSzPts val="800"/>
              <a:buNone/>
              <a:defRPr sz="800"/>
            </a:lvl4pPr>
            <a:lvl5pPr lvl="4" rtl="0">
              <a:spcBef>
                <a:spcPts val="0"/>
              </a:spcBef>
              <a:spcAft>
                <a:spcPts val="0"/>
              </a:spcAft>
              <a:buSzPts val="800"/>
              <a:buNone/>
              <a:defRPr sz="800"/>
            </a:lvl5pPr>
            <a:lvl6pPr lvl="5" rtl="0">
              <a:spcBef>
                <a:spcPts val="0"/>
              </a:spcBef>
              <a:spcAft>
                <a:spcPts val="0"/>
              </a:spcAft>
              <a:buSzPts val="800"/>
              <a:buNone/>
              <a:defRPr sz="800"/>
            </a:lvl6pPr>
            <a:lvl7pPr lvl="6" rtl="0">
              <a:spcBef>
                <a:spcPts val="0"/>
              </a:spcBef>
              <a:spcAft>
                <a:spcPts val="0"/>
              </a:spcAft>
              <a:buSzPts val="800"/>
              <a:buNone/>
              <a:defRPr sz="800"/>
            </a:lvl7pPr>
            <a:lvl8pPr lvl="7" rtl="0">
              <a:spcBef>
                <a:spcPts val="0"/>
              </a:spcBef>
              <a:spcAft>
                <a:spcPts val="0"/>
              </a:spcAft>
              <a:buSzPts val="800"/>
              <a:buNone/>
              <a:defRPr sz="800"/>
            </a:lvl8pPr>
            <a:lvl9pPr lvl="8" rtl="0">
              <a:spcBef>
                <a:spcPts val="0"/>
              </a:spcBef>
              <a:spcAft>
                <a:spcPts val="0"/>
              </a:spcAft>
              <a:buSzPts val="800"/>
              <a:buNone/>
              <a:defRPr sz="800"/>
            </a:lvl9pPr>
          </a:lstStyle>
          <a:p>
            <a:endParaRPr/>
          </a:p>
        </p:txBody>
      </p:sp>
      <p:sp>
        <p:nvSpPr>
          <p:cNvPr id="276" name="Google Shape;276;p11"/>
          <p:cNvSpPr txBox="1">
            <a:spLocks noGrp="1"/>
          </p:cNvSpPr>
          <p:nvPr>
            <p:ph type="subTitle" idx="2"/>
          </p:nvPr>
        </p:nvSpPr>
        <p:spPr>
          <a:xfrm>
            <a:off x="415625" y="1193602"/>
            <a:ext cx="4572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lt2"/>
              </a:buClr>
              <a:buSzPts val="900"/>
              <a:buNone/>
              <a:defRPr sz="900" b="1">
                <a:solidFill>
                  <a:schemeClr val="lt2"/>
                </a:solidFill>
              </a:defRPr>
            </a:lvl1pPr>
            <a:lvl2pPr lvl="1" rtl="0">
              <a:spcBef>
                <a:spcPts val="0"/>
              </a:spcBef>
              <a:spcAft>
                <a:spcPts val="0"/>
              </a:spcAft>
              <a:buClr>
                <a:schemeClr val="lt2"/>
              </a:buClr>
              <a:buSzPts val="1000"/>
              <a:buNone/>
              <a:defRPr sz="1000" b="1">
                <a:solidFill>
                  <a:schemeClr val="lt2"/>
                </a:solidFill>
              </a:defRPr>
            </a:lvl2pPr>
            <a:lvl3pPr lvl="2" rtl="0">
              <a:spcBef>
                <a:spcPts val="0"/>
              </a:spcBef>
              <a:spcAft>
                <a:spcPts val="0"/>
              </a:spcAft>
              <a:buClr>
                <a:schemeClr val="lt2"/>
              </a:buClr>
              <a:buSzPts val="1000"/>
              <a:buNone/>
              <a:defRPr sz="1000" b="1">
                <a:solidFill>
                  <a:schemeClr val="lt2"/>
                </a:solidFill>
              </a:defRPr>
            </a:lvl3pPr>
            <a:lvl4pPr lvl="3" rtl="0">
              <a:spcBef>
                <a:spcPts val="0"/>
              </a:spcBef>
              <a:spcAft>
                <a:spcPts val="0"/>
              </a:spcAft>
              <a:buClr>
                <a:schemeClr val="lt2"/>
              </a:buClr>
              <a:buSzPts val="1000"/>
              <a:buNone/>
              <a:defRPr sz="1000" b="1">
                <a:solidFill>
                  <a:schemeClr val="lt2"/>
                </a:solidFill>
              </a:defRPr>
            </a:lvl4pPr>
            <a:lvl5pPr lvl="4" rtl="0">
              <a:spcBef>
                <a:spcPts val="0"/>
              </a:spcBef>
              <a:spcAft>
                <a:spcPts val="0"/>
              </a:spcAft>
              <a:buClr>
                <a:schemeClr val="lt2"/>
              </a:buClr>
              <a:buSzPts val="1000"/>
              <a:buNone/>
              <a:defRPr sz="1000" b="1">
                <a:solidFill>
                  <a:schemeClr val="lt2"/>
                </a:solidFill>
              </a:defRPr>
            </a:lvl5pPr>
            <a:lvl6pPr lvl="5" rtl="0">
              <a:spcBef>
                <a:spcPts val="0"/>
              </a:spcBef>
              <a:spcAft>
                <a:spcPts val="0"/>
              </a:spcAft>
              <a:buClr>
                <a:schemeClr val="lt2"/>
              </a:buClr>
              <a:buSzPts val="1000"/>
              <a:buNone/>
              <a:defRPr sz="1000" b="1">
                <a:solidFill>
                  <a:schemeClr val="lt2"/>
                </a:solidFill>
              </a:defRPr>
            </a:lvl6pPr>
            <a:lvl7pPr lvl="6" rtl="0">
              <a:spcBef>
                <a:spcPts val="0"/>
              </a:spcBef>
              <a:spcAft>
                <a:spcPts val="0"/>
              </a:spcAft>
              <a:buClr>
                <a:schemeClr val="lt2"/>
              </a:buClr>
              <a:buSzPts val="1000"/>
              <a:buNone/>
              <a:defRPr sz="1000" b="1">
                <a:solidFill>
                  <a:schemeClr val="lt2"/>
                </a:solidFill>
              </a:defRPr>
            </a:lvl7pPr>
            <a:lvl8pPr lvl="7" rtl="0">
              <a:spcBef>
                <a:spcPts val="0"/>
              </a:spcBef>
              <a:spcAft>
                <a:spcPts val="0"/>
              </a:spcAft>
              <a:buClr>
                <a:schemeClr val="lt2"/>
              </a:buClr>
              <a:buSzPts val="1000"/>
              <a:buNone/>
              <a:defRPr sz="1000" b="1">
                <a:solidFill>
                  <a:schemeClr val="lt2"/>
                </a:solidFill>
              </a:defRPr>
            </a:lvl8pPr>
            <a:lvl9pPr lvl="8" rtl="0">
              <a:spcBef>
                <a:spcPts val="0"/>
              </a:spcBef>
              <a:spcAft>
                <a:spcPts val="0"/>
              </a:spcAft>
              <a:buClr>
                <a:schemeClr val="lt2"/>
              </a:buClr>
              <a:buSzPts val="1000"/>
              <a:buNone/>
              <a:defRPr sz="1000" b="1">
                <a:solidFill>
                  <a:schemeClr val="lt2"/>
                </a:solidFill>
              </a:defRPr>
            </a:lvl9pPr>
          </a:lstStyle>
          <a:p>
            <a:endParaRPr/>
          </a:p>
        </p:txBody>
      </p:sp>
      <p:sp>
        <p:nvSpPr>
          <p:cNvPr id="277" name="Google Shape;277;p11"/>
          <p:cNvSpPr/>
          <p:nvPr/>
        </p:nvSpPr>
        <p:spPr>
          <a:xfrm>
            <a:off x="4254962" y="940492"/>
            <a:ext cx="642300" cy="6402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Calibri"/>
              <a:ea typeface="Calibri"/>
              <a:cs typeface="Calibri"/>
              <a:sym typeface="Calibri"/>
            </a:endParaRPr>
          </a:p>
        </p:txBody>
      </p:sp>
      <p:sp>
        <p:nvSpPr>
          <p:cNvPr id="278" name="Google Shape;278;p11"/>
          <p:cNvSpPr/>
          <p:nvPr/>
        </p:nvSpPr>
        <p:spPr>
          <a:xfrm>
            <a:off x="1420322" y="2272468"/>
            <a:ext cx="642300" cy="6402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Calibri"/>
              <a:ea typeface="Calibri"/>
              <a:cs typeface="Calibri"/>
              <a:sym typeface="Calibri"/>
            </a:endParaRPr>
          </a:p>
        </p:txBody>
      </p:sp>
      <p:sp>
        <p:nvSpPr>
          <p:cNvPr id="279" name="Google Shape;279;p11"/>
          <p:cNvSpPr/>
          <p:nvPr/>
        </p:nvSpPr>
        <p:spPr>
          <a:xfrm>
            <a:off x="4254962" y="2272469"/>
            <a:ext cx="642300" cy="6402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Calibri"/>
              <a:ea typeface="Calibri"/>
              <a:cs typeface="Calibri"/>
              <a:sym typeface="Calibri"/>
            </a:endParaRPr>
          </a:p>
        </p:txBody>
      </p:sp>
      <p:sp>
        <p:nvSpPr>
          <p:cNvPr id="280" name="Google Shape;280;p11"/>
          <p:cNvSpPr/>
          <p:nvPr/>
        </p:nvSpPr>
        <p:spPr>
          <a:xfrm>
            <a:off x="7089602" y="2272469"/>
            <a:ext cx="642300" cy="6402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Calibri"/>
              <a:ea typeface="Calibri"/>
              <a:cs typeface="Calibri"/>
              <a:sym typeface="Calibri"/>
            </a:endParaRPr>
          </a:p>
        </p:txBody>
      </p:sp>
      <p:sp>
        <p:nvSpPr>
          <p:cNvPr id="281" name="Google Shape;281;p11"/>
          <p:cNvSpPr/>
          <p:nvPr/>
        </p:nvSpPr>
        <p:spPr>
          <a:xfrm>
            <a:off x="711662" y="3604445"/>
            <a:ext cx="642300" cy="6402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Calibri"/>
              <a:ea typeface="Calibri"/>
              <a:cs typeface="Calibri"/>
              <a:sym typeface="Calibri"/>
            </a:endParaRPr>
          </a:p>
        </p:txBody>
      </p:sp>
      <p:sp>
        <p:nvSpPr>
          <p:cNvPr id="282" name="Google Shape;282;p11"/>
          <p:cNvSpPr/>
          <p:nvPr/>
        </p:nvSpPr>
        <p:spPr>
          <a:xfrm>
            <a:off x="2128982" y="3604445"/>
            <a:ext cx="642300" cy="6402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Calibri"/>
              <a:ea typeface="Calibri"/>
              <a:cs typeface="Calibri"/>
              <a:sym typeface="Calibri"/>
            </a:endParaRPr>
          </a:p>
        </p:txBody>
      </p:sp>
      <p:sp>
        <p:nvSpPr>
          <p:cNvPr id="283" name="Google Shape;283;p11"/>
          <p:cNvSpPr/>
          <p:nvPr/>
        </p:nvSpPr>
        <p:spPr>
          <a:xfrm>
            <a:off x="3546302" y="3604445"/>
            <a:ext cx="642300" cy="6402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Calibri"/>
              <a:ea typeface="Calibri"/>
              <a:cs typeface="Calibri"/>
              <a:sym typeface="Calibri"/>
            </a:endParaRPr>
          </a:p>
        </p:txBody>
      </p:sp>
      <p:sp>
        <p:nvSpPr>
          <p:cNvPr id="284" name="Google Shape;284;p11"/>
          <p:cNvSpPr/>
          <p:nvPr/>
        </p:nvSpPr>
        <p:spPr>
          <a:xfrm>
            <a:off x="4963622" y="3604445"/>
            <a:ext cx="642300" cy="6402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Calibri"/>
              <a:ea typeface="Calibri"/>
              <a:cs typeface="Calibri"/>
              <a:sym typeface="Calibri"/>
            </a:endParaRPr>
          </a:p>
        </p:txBody>
      </p:sp>
      <p:sp>
        <p:nvSpPr>
          <p:cNvPr id="285" name="Google Shape;285;p11"/>
          <p:cNvSpPr/>
          <p:nvPr/>
        </p:nvSpPr>
        <p:spPr>
          <a:xfrm>
            <a:off x="6380942" y="3604445"/>
            <a:ext cx="642300" cy="6402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Calibri"/>
              <a:ea typeface="Calibri"/>
              <a:cs typeface="Calibri"/>
              <a:sym typeface="Calibri"/>
            </a:endParaRPr>
          </a:p>
        </p:txBody>
      </p:sp>
      <p:sp>
        <p:nvSpPr>
          <p:cNvPr id="286" name="Google Shape;286;p11"/>
          <p:cNvSpPr/>
          <p:nvPr/>
        </p:nvSpPr>
        <p:spPr>
          <a:xfrm>
            <a:off x="7798262" y="3604445"/>
            <a:ext cx="642300" cy="6402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Calibri"/>
              <a:ea typeface="Calibri"/>
              <a:cs typeface="Calibri"/>
              <a:sym typeface="Calibri"/>
            </a:endParaRPr>
          </a:p>
        </p:txBody>
      </p:sp>
      <p:cxnSp>
        <p:nvCxnSpPr>
          <p:cNvPr id="287" name="Google Shape;287;p11"/>
          <p:cNvCxnSpPr>
            <a:stCxn id="277" idx="4"/>
            <a:endCxn id="278" idx="0"/>
          </p:cNvCxnSpPr>
          <p:nvPr/>
        </p:nvCxnSpPr>
        <p:spPr>
          <a:xfrm rot="5400000">
            <a:off x="2812862" y="509242"/>
            <a:ext cx="691800" cy="2834700"/>
          </a:xfrm>
          <a:prstGeom prst="bentConnector3">
            <a:avLst>
              <a:gd name="adj1" fmla="val 49998"/>
            </a:avLst>
          </a:prstGeom>
          <a:noFill/>
          <a:ln w="9525" cap="flat" cmpd="sng">
            <a:solidFill>
              <a:schemeClr val="accent3"/>
            </a:solidFill>
            <a:prstDash val="solid"/>
            <a:round/>
            <a:headEnd type="none" w="med" len="med"/>
            <a:tailEnd type="none" w="med" len="med"/>
          </a:ln>
        </p:spPr>
      </p:cxnSp>
      <p:cxnSp>
        <p:nvCxnSpPr>
          <p:cNvPr id="288" name="Google Shape;288;p11"/>
          <p:cNvCxnSpPr>
            <a:stCxn id="277" idx="4"/>
            <a:endCxn id="280" idx="0"/>
          </p:cNvCxnSpPr>
          <p:nvPr/>
        </p:nvCxnSpPr>
        <p:spPr>
          <a:xfrm rot="-5400000" flipH="1">
            <a:off x="5647562" y="509242"/>
            <a:ext cx="691800" cy="2834700"/>
          </a:xfrm>
          <a:prstGeom prst="bentConnector3">
            <a:avLst>
              <a:gd name="adj1" fmla="val 49998"/>
            </a:avLst>
          </a:prstGeom>
          <a:noFill/>
          <a:ln w="9525" cap="flat" cmpd="sng">
            <a:solidFill>
              <a:schemeClr val="accent3"/>
            </a:solidFill>
            <a:prstDash val="solid"/>
            <a:round/>
            <a:headEnd type="none" w="med" len="med"/>
            <a:tailEnd type="none" w="med" len="med"/>
          </a:ln>
        </p:spPr>
      </p:cxnSp>
      <p:cxnSp>
        <p:nvCxnSpPr>
          <p:cNvPr id="289" name="Google Shape;289;p11"/>
          <p:cNvCxnSpPr>
            <a:stCxn id="277" idx="4"/>
            <a:endCxn id="279" idx="0"/>
          </p:cNvCxnSpPr>
          <p:nvPr/>
        </p:nvCxnSpPr>
        <p:spPr>
          <a:xfrm rot="-5400000" flipH="1">
            <a:off x="4230512" y="1926292"/>
            <a:ext cx="691800" cy="600"/>
          </a:xfrm>
          <a:prstGeom prst="bentConnector3">
            <a:avLst>
              <a:gd name="adj1" fmla="val 49998"/>
            </a:avLst>
          </a:prstGeom>
          <a:noFill/>
          <a:ln w="9525" cap="flat" cmpd="sng">
            <a:solidFill>
              <a:schemeClr val="accent3"/>
            </a:solidFill>
            <a:prstDash val="solid"/>
            <a:round/>
            <a:headEnd type="none" w="med" len="med"/>
            <a:tailEnd type="none" w="med" len="med"/>
          </a:ln>
        </p:spPr>
      </p:cxnSp>
      <p:cxnSp>
        <p:nvCxnSpPr>
          <p:cNvPr id="290" name="Google Shape;290;p11"/>
          <p:cNvCxnSpPr>
            <a:stCxn id="278" idx="4"/>
            <a:endCxn id="281" idx="0"/>
          </p:cNvCxnSpPr>
          <p:nvPr/>
        </p:nvCxnSpPr>
        <p:spPr>
          <a:xfrm rot="5400000">
            <a:off x="1041272" y="2904268"/>
            <a:ext cx="691800" cy="708600"/>
          </a:xfrm>
          <a:prstGeom prst="bentConnector3">
            <a:avLst>
              <a:gd name="adj1" fmla="val 49998"/>
            </a:avLst>
          </a:prstGeom>
          <a:noFill/>
          <a:ln w="9525" cap="flat" cmpd="sng">
            <a:solidFill>
              <a:schemeClr val="accent3"/>
            </a:solidFill>
            <a:prstDash val="solid"/>
            <a:round/>
            <a:headEnd type="none" w="med" len="med"/>
            <a:tailEnd type="none" w="med" len="med"/>
          </a:ln>
        </p:spPr>
      </p:cxnSp>
      <p:cxnSp>
        <p:nvCxnSpPr>
          <p:cNvPr id="291" name="Google Shape;291;p11"/>
          <p:cNvCxnSpPr>
            <a:stCxn id="278" idx="4"/>
            <a:endCxn id="282" idx="0"/>
          </p:cNvCxnSpPr>
          <p:nvPr/>
        </p:nvCxnSpPr>
        <p:spPr>
          <a:xfrm rot="-5400000" flipH="1">
            <a:off x="1749872" y="2904268"/>
            <a:ext cx="691800" cy="708600"/>
          </a:xfrm>
          <a:prstGeom prst="bentConnector3">
            <a:avLst>
              <a:gd name="adj1" fmla="val 49998"/>
            </a:avLst>
          </a:prstGeom>
          <a:noFill/>
          <a:ln w="9525" cap="flat" cmpd="sng">
            <a:solidFill>
              <a:schemeClr val="accent3"/>
            </a:solidFill>
            <a:prstDash val="solid"/>
            <a:round/>
            <a:headEnd type="none" w="med" len="med"/>
            <a:tailEnd type="none" w="med" len="med"/>
          </a:ln>
        </p:spPr>
      </p:cxnSp>
      <p:cxnSp>
        <p:nvCxnSpPr>
          <p:cNvPr id="292" name="Google Shape;292;p11"/>
          <p:cNvCxnSpPr>
            <a:stCxn id="279" idx="4"/>
            <a:endCxn id="283" idx="0"/>
          </p:cNvCxnSpPr>
          <p:nvPr/>
        </p:nvCxnSpPr>
        <p:spPr>
          <a:xfrm rot="5400000">
            <a:off x="3875912" y="2904269"/>
            <a:ext cx="691800" cy="708600"/>
          </a:xfrm>
          <a:prstGeom prst="bentConnector3">
            <a:avLst>
              <a:gd name="adj1" fmla="val 49998"/>
            </a:avLst>
          </a:prstGeom>
          <a:noFill/>
          <a:ln w="9525" cap="flat" cmpd="sng">
            <a:solidFill>
              <a:schemeClr val="accent3"/>
            </a:solidFill>
            <a:prstDash val="solid"/>
            <a:round/>
            <a:headEnd type="none" w="med" len="med"/>
            <a:tailEnd type="none" w="med" len="med"/>
          </a:ln>
        </p:spPr>
      </p:cxnSp>
      <p:cxnSp>
        <p:nvCxnSpPr>
          <p:cNvPr id="293" name="Google Shape;293;p11"/>
          <p:cNvCxnSpPr>
            <a:stCxn id="279" idx="4"/>
            <a:endCxn id="284" idx="0"/>
          </p:cNvCxnSpPr>
          <p:nvPr/>
        </p:nvCxnSpPr>
        <p:spPr>
          <a:xfrm rot="-5400000" flipH="1">
            <a:off x="4584512" y="2904269"/>
            <a:ext cx="691800" cy="708600"/>
          </a:xfrm>
          <a:prstGeom prst="bentConnector3">
            <a:avLst>
              <a:gd name="adj1" fmla="val 49998"/>
            </a:avLst>
          </a:prstGeom>
          <a:noFill/>
          <a:ln w="9525" cap="flat" cmpd="sng">
            <a:solidFill>
              <a:schemeClr val="accent3"/>
            </a:solidFill>
            <a:prstDash val="solid"/>
            <a:round/>
            <a:headEnd type="none" w="med" len="med"/>
            <a:tailEnd type="none" w="med" len="med"/>
          </a:ln>
        </p:spPr>
      </p:cxnSp>
      <p:cxnSp>
        <p:nvCxnSpPr>
          <p:cNvPr id="294" name="Google Shape;294;p11"/>
          <p:cNvCxnSpPr>
            <a:stCxn id="280" idx="4"/>
            <a:endCxn id="285" idx="0"/>
          </p:cNvCxnSpPr>
          <p:nvPr/>
        </p:nvCxnSpPr>
        <p:spPr>
          <a:xfrm rot="5400000">
            <a:off x="6710552" y="2904269"/>
            <a:ext cx="691800" cy="708600"/>
          </a:xfrm>
          <a:prstGeom prst="bentConnector3">
            <a:avLst>
              <a:gd name="adj1" fmla="val 49998"/>
            </a:avLst>
          </a:prstGeom>
          <a:noFill/>
          <a:ln w="9525" cap="flat" cmpd="sng">
            <a:solidFill>
              <a:schemeClr val="accent3"/>
            </a:solidFill>
            <a:prstDash val="solid"/>
            <a:round/>
            <a:headEnd type="none" w="med" len="med"/>
            <a:tailEnd type="none" w="med" len="med"/>
          </a:ln>
        </p:spPr>
      </p:cxnSp>
      <p:cxnSp>
        <p:nvCxnSpPr>
          <p:cNvPr id="295" name="Google Shape;295;p11"/>
          <p:cNvCxnSpPr>
            <a:stCxn id="280" idx="4"/>
            <a:endCxn id="286" idx="0"/>
          </p:cNvCxnSpPr>
          <p:nvPr/>
        </p:nvCxnSpPr>
        <p:spPr>
          <a:xfrm rot="-5400000" flipH="1">
            <a:off x="7419152" y="2904269"/>
            <a:ext cx="691800" cy="708600"/>
          </a:xfrm>
          <a:prstGeom prst="bentConnector3">
            <a:avLst>
              <a:gd name="adj1" fmla="val 49998"/>
            </a:avLst>
          </a:prstGeom>
          <a:noFill/>
          <a:ln w="9525" cap="flat" cmpd="sng">
            <a:solidFill>
              <a:schemeClr val="accent3"/>
            </a:solidFill>
            <a:prstDash val="solid"/>
            <a:round/>
            <a:headEnd type="none" w="med" len="med"/>
            <a:tailEnd type="none" w="med" len="med"/>
          </a:ln>
        </p:spPr>
      </p:cxnSp>
      <p:sp>
        <p:nvSpPr>
          <p:cNvPr id="296" name="Google Shape;296;p11"/>
          <p:cNvSpPr txBox="1">
            <a:spLocks noGrp="1"/>
          </p:cNvSpPr>
          <p:nvPr>
            <p:ph type="subTitle" idx="3"/>
          </p:nvPr>
        </p:nvSpPr>
        <p:spPr>
          <a:xfrm>
            <a:off x="4977081" y="1042233"/>
            <a:ext cx="13716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rtl="0">
              <a:spcBef>
                <a:spcPts val="0"/>
              </a:spcBef>
              <a:spcAft>
                <a:spcPts val="0"/>
              </a:spcAft>
              <a:buClr>
                <a:schemeClr val="accent1"/>
              </a:buClr>
              <a:buSzPts val="1000"/>
              <a:buNone/>
              <a:defRPr sz="1000" b="1">
                <a:solidFill>
                  <a:schemeClr val="accent1"/>
                </a:solidFill>
              </a:defRPr>
            </a:lvl2pPr>
            <a:lvl3pPr lvl="2" rtl="0">
              <a:spcBef>
                <a:spcPts val="0"/>
              </a:spcBef>
              <a:spcAft>
                <a:spcPts val="0"/>
              </a:spcAft>
              <a:buClr>
                <a:schemeClr val="accent1"/>
              </a:buClr>
              <a:buSzPts val="1000"/>
              <a:buNone/>
              <a:defRPr sz="1000" b="1">
                <a:solidFill>
                  <a:schemeClr val="accent1"/>
                </a:solidFill>
              </a:defRPr>
            </a:lvl3pPr>
            <a:lvl4pPr lvl="3" rtl="0">
              <a:spcBef>
                <a:spcPts val="0"/>
              </a:spcBef>
              <a:spcAft>
                <a:spcPts val="0"/>
              </a:spcAft>
              <a:buClr>
                <a:schemeClr val="accent1"/>
              </a:buClr>
              <a:buSzPts val="1000"/>
              <a:buNone/>
              <a:defRPr sz="1000" b="1">
                <a:solidFill>
                  <a:schemeClr val="accent1"/>
                </a:solidFill>
              </a:defRPr>
            </a:lvl4pPr>
            <a:lvl5pPr lvl="4" rtl="0">
              <a:spcBef>
                <a:spcPts val="0"/>
              </a:spcBef>
              <a:spcAft>
                <a:spcPts val="0"/>
              </a:spcAft>
              <a:buClr>
                <a:schemeClr val="accent1"/>
              </a:buClr>
              <a:buSzPts val="1000"/>
              <a:buNone/>
              <a:defRPr sz="1000" b="1">
                <a:solidFill>
                  <a:schemeClr val="accent1"/>
                </a:solidFill>
              </a:defRPr>
            </a:lvl5pPr>
            <a:lvl6pPr lvl="5" rtl="0">
              <a:spcBef>
                <a:spcPts val="0"/>
              </a:spcBef>
              <a:spcAft>
                <a:spcPts val="0"/>
              </a:spcAft>
              <a:buClr>
                <a:schemeClr val="accent1"/>
              </a:buClr>
              <a:buSzPts val="1000"/>
              <a:buNone/>
              <a:defRPr sz="1000" b="1">
                <a:solidFill>
                  <a:schemeClr val="accent1"/>
                </a:solidFill>
              </a:defRPr>
            </a:lvl6pPr>
            <a:lvl7pPr lvl="6" rtl="0">
              <a:spcBef>
                <a:spcPts val="0"/>
              </a:spcBef>
              <a:spcAft>
                <a:spcPts val="0"/>
              </a:spcAft>
              <a:buClr>
                <a:schemeClr val="accent1"/>
              </a:buClr>
              <a:buSzPts val="1000"/>
              <a:buNone/>
              <a:defRPr sz="1000" b="1">
                <a:solidFill>
                  <a:schemeClr val="accent1"/>
                </a:solidFill>
              </a:defRPr>
            </a:lvl7pPr>
            <a:lvl8pPr lvl="7" rtl="0">
              <a:spcBef>
                <a:spcPts val="0"/>
              </a:spcBef>
              <a:spcAft>
                <a:spcPts val="0"/>
              </a:spcAft>
              <a:buClr>
                <a:schemeClr val="accent1"/>
              </a:buClr>
              <a:buSzPts val="1000"/>
              <a:buNone/>
              <a:defRPr sz="1000" b="1">
                <a:solidFill>
                  <a:schemeClr val="accent1"/>
                </a:solidFill>
              </a:defRPr>
            </a:lvl8pPr>
            <a:lvl9pPr lvl="8" rtl="0">
              <a:spcBef>
                <a:spcPts val="0"/>
              </a:spcBef>
              <a:spcAft>
                <a:spcPts val="0"/>
              </a:spcAft>
              <a:buClr>
                <a:schemeClr val="accent1"/>
              </a:buClr>
              <a:buSzPts val="1000"/>
              <a:buNone/>
              <a:defRPr sz="1000" b="1">
                <a:solidFill>
                  <a:schemeClr val="accent1"/>
                </a:solidFill>
              </a:defRPr>
            </a:lvl9pPr>
          </a:lstStyle>
          <a:p>
            <a:endParaRPr/>
          </a:p>
        </p:txBody>
      </p:sp>
      <p:sp>
        <p:nvSpPr>
          <p:cNvPr id="297" name="Google Shape;297;p11"/>
          <p:cNvSpPr>
            <a:spLocks noGrp="1"/>
          </p:cNvSpPr>
          <p:nvPr>
            <p:ph type="pic" idx="4"/>
          </p:nvPr>
        </p:nvSpPr>
        <p:spPr>
          <a:xfrm>
            <a:off x="4301762" y="986242"/>
            <a:ext cx="548700" cy="548700"/>
          </a:xfrm>
          <a:prstGeom prst="ellipse">
            <a:avLst/>
          </a:prstGeom>
          <a:noFill/>
          <a:ln w="19050" cap="flat" cmpd="sng">
            <a:solidFill>
              <a:schemeClr val="dk1"/>
            </a:solidFill>
            <a:prstDash val="solid"/>
            <a:round/>
            <a:headEnd type="none" w="sm" len="sm"/>
            <a:tailEnd type="none" w="sm" len="sm"/>
          </a:ln>
        </p:spPr>
      </p:sp>
      <p:sp>
        <p:nvSpPr>
          <p:cNvPr id="298" name="Google Shape;298;p11"/>
          <p:cNvSpPr>
            <a:spLocks noGrp="1"/>
          </p:cNvSpPr>
          <p:nvPr>
            <p:ph type="pic" idx="5"/>
          </p:nvPr>
        </p:nvSpPr>
        <p:spPr>
          <a:xfrm>
            <a:off x="1467122" y="2318218"/>
            <a:ext cx="548700" cy="548700"/>
          </a:xfrm>
          <a:prstGeom prst="ellipse">
            <a:avLst/>
          </a:prstGeom>
          <a:noFill/>
          <a:ln w="19050" cap="flat" cmpd="sng">
            <a:solidFill>
              <a:schemeClr val="dk1"/>
            </a:solidFill>
            <a:prstDash val="solid"/>
            <a:round/>
            <a:headEnd type="none" w="sm" len="sm"/>
            <a:tailEnd type="none" w="sm" len="sm"/>
          </a:ln>
        </p:spPr>
      </p:sp>
      <p:sp>
        <p:nvSpPr>
          <p:cNvPr id="299" name="Google Shape;299;p11"/>
          <p:cNvSpPr>
            <a:spLocks noGrp="1"/>
          </p:cNvSpPr>
          <p:nvPr>
            <p:ph type="pic" idx="6"/>
          </p:nvPr>
        </p:nvSpPr>
        <p:spPr>
          <a:xfrm>
            <a:off x="4301762" y="2318219"/>
            <a:ext cx="548700" cy="548700"/>
          </a:xfrm>
          <a:prstGeom prst="ellipse">
            <a:avLst/>
          </a:prstGeom>
          <a:noFill/>
          <a:ln w="19050" cap="flat" cmpd="sng">
            <a:solidFill>
              <a:schemeClr val="dk1"/>
            </a:solidFill>
            <a:prstDash val="solid"/>
            <a:round/>
            <a:headEnd type="none" w="sm" len="sm"/>
            <a:tailEnd type="none" w="sm" len="sm"/>
          </a:ln>
        </p:spPr>
      </p:sp>
      <p:sp>
        <p:nvSpPr>
          <p:cNvPr id="300" name="Google Shape;300;p11"/>
          <p:cNvSpPr>
            <a:spLocks noGrp="1"/>
          </p:cNvSpPr>
          <p:nvPr>
            <p:ph type="pic" idx="7"/>
          </p:nvPr>
        </p:nvSpPr>
        <p:spPr>
          <a:xfrm>
            <a:off x="7136402" y="2318219"/>
            <a:ext cx="548700" cy="548700"/>
          </a:xfrm>
          <a:prstGeom prst="ellipse">
            <a:avLst/>
          </a:prstGeom>
          <a:noFill/>
          <a:ln w="19050" cap="flat" cmpd="sng">
            <a:solidFill>
              <a:schemeClr val="dk1"/>
            </a:solidFill>
            <a:prstDash val="solid"/>
            <a:round/>
            <a:headEnd type="none" w="sm" len="sm"/>
            <a:tailEnd type="none" w="sm" len="sm"/>
          </a:ln>
        </p:spPr>
      </p:sp>
      <p:sp>
        <p:nvSpPr>
          <p:cNvPr id="301" name="Google Shape;301;p11"/>
          <p:cNvSpPr>
            <a:spLocks noGrp="1"/>
          </p:cNvSpPr>
          <p:nvPr>
            <p:ph type="pic" idx="8"/>
          </p:nvPr>
        </p:nvSpPr>
        <p:spPr>
          <a:xfrm>
            <a:off x="7845062" y="3650195"/>
            <a:ext cx="548700" cy="548700"/>
          </a:xfrm>
          <a:prstGeom prst="ellipse">
            <a:avLst/>
          </a:prstGeom>
          <a:noFill/>
          <a:ln w="19050" cap="flat" cmpd="sng">
            <a:solidFill>
              <a:schemeClr val="dk1"/>
            </a:solidFill>
            <a:prstDash val="solid"/>
            <a:round/>
            <a:headEnd type="none" w="sm" len="sm"/>
            <a:tailEnd type="none" w="sm" len="sm"/>
          </a:ln>
        </p:spPr>
      </p:sp>
      <p:sp>
        <p:nvSpPr>
          <p:cNvPr id="302" name="Google Shape;302;p11"/>
          <p:cNvSpPr>
            <a:spLocks noGrp="1"/>
          </p:cNvSpPr>
          <p:nvPr>
            <p:ph type="pic" idx="9"/>
          </p:nvPr>
        </p:nvSpPr>
        <p:spPr>
          <a:xfrm>
            <a:off x="6427742" y="3650195"/>
            <a:ext cx="548700" cy="548700"/>
          </a:xfrm>
          <a:prstGeom prst="ellipse">
            <a:avLst/>
          </a:prstGeom>
          <a:noFill/>
          <a:ln w="19050" cap="flat" cmpd="sng">
            <a:solidFill>
              <a:schemeClr val="dk1"/>
            </a:solidFill>
            <a:prstDash val="solid"/>
            <a:round/>
            <a:headEnd type="none" w="sm" len="sm"/>
            <a:tailEnd type="none" w="sm" len="sm"/>
          </a:ln>
        </p:spPr>
      </p:sp>
      <p:sp>
        <p:nvSpPr>
          <p:cNvPr id="303" name="Google Shape;303;p11"/>
          <p:cNvSpPr>
            <a:spLocks noGrp="1"/>
          </p:cNvSpPr>
          <p:nvPr>
            <p:ph type="pic" idx="13"/>
          </p:nvPr>
        </p:nvSpPr>
        <p:spPr>
          <a:xfrm>
            <a:off x="5010422" y="3650195"/>
            <a:ext cx="548700" cy="548700"/>
          </a:xfrm>
          <a:prstGeom prst="ellipse">
            <a:avLst/>
          </a:prstGeom>
          <a:noFill/>
          <a:ln w="19050" cap="flat" cmpd="sng">
            <a:solidFill>
              <a:schemeClr val="dk1"/>
            </a:solidFill>
            <a:prstDash val="solid"/>
            <a:round/>
            <a:headEnd type="none" w="sm" len="sm"/>
            <a:tailEnd type="none" w="sm" len="sm"/>
          </a:ln>
        </p:spPr>
      </p:sp>
      <p:sp>
        <p:nvSpPr>
          <p:cNvPr id="304" name="Google Shape;304;p11"/>
          <p:cNvSpPr>
            <a:spLocks noGrp="1"/>
          </p:cNvSpPr>
          <p:nvPr>
            <p:ph type="pic" idx="14"/>
          </p:nvPr>
        </p:nvSpPr>
        <p:spPr>
          <a:xfrm>
            <a:off x="3593102" y="3650195"/>
            <a:ext cx="548700" cy="548700"/>
          </a:xfrm>
          <a:prstGeom prst="ellipse">
            <a:avLst/>
          </a:prstGeom>
          <a:noFill/>
          <a:ln w="19050" cap="flat" cmpd="sng">
            <a:solidFill>
              <a:schemeClr val="dk1"/>
            </a:solidFill>
            <a:prstDash val="solid"/>
            <a:round/>
            <a:headEnd type="none" w="sm" len="sm"/>
            <a:tailEnd type="none" w="sm" len="sm"/>
          </a:ln>
        </p:spPr>
      </p:sp>
      <p:sp>
        <p:nvSpPr>
          <p:cNvPr id="305" name="Google Shape;305;p11"/>
          <p:cNvSpPr>
            <a:spLocks noGrp="1"/>
          </p:cNvSpPr>
          <p:nvPr>
            <p:ph type="pic" idx="15"/>
          </p:nvPr>
        </p:nvSpPr>
        <p:spPr>
          <a:xfrm>
            <a:off x="2175782" y="3650195"/>
            <a:ext cx="548700" cy="548700"/>
          </a:xfrm>
          <a:prstGeom prst="ellipse">
            <a:avLst/>
          </a:prstGeom>
          <a:noFill/>
          <a:ln w="19050" cap="flat" cmpd="sng">
            <a:solidFill>
              <a:schemeClr val="dk1"/>
            </a:solidFill>
            <a:prstDash val="solid"/>
            <a:round/>
            <a:headEnd type="none" w="sm" len="sm"/>
            <a:tailEnd type="none" w="sm" len="sm"/>
          </a:ln>
        </p:spPr>
      </p:sp>
      <p:sp>
        <p:nvSpPr>
          <p:cNvPr id="306" name="Google Shape;306;p11"/>
          <p:cNvSpPr>
            <a:spLocks noGrp="1"/>
          </p:cNvSpPr>
          <p:nvPr>
            <p:ph type="pic" idx="16"/>
          </p:nvPr>
        </p:nvSpPr>
        <p:spPr>
          <a:xfrm>
            <a:off x="758462" y="3650195"/>
            <a:ext cx="548700" cy="548700"/>
          </a:xfrm>
          <a:prstGeom prst="ellipse">
            <a:avLst/>
          </a:prstGeom>
          <a:noFill/>
          <a:ln w="19050" cap="flat" cmpd="sng">
            <a:solidFill>
              <a:schemeClr val="dk1"/>
            </a:solidFill>
            <a:prstDash val="solid"/>
            <a:round/>
            <a:headEnd type="none" w="sm" len="sm"/>
            <a:tailEnd type="none" w="sm" len="sm"/>
          </a:ln>
        </p:spPr>
      </p:sp>
      <p:sp>
        <p:nvSpPr>
          <p:cNvPr id="307" name="Google Shape;307;p11"/>
          <p:cNvSpPr txBox="1">
            <a:spLocks noGrp="1"/>
          </p:cNvSpPr>
          <p:nvPr>
            <p:ph type="subTitle" idx="17"/>
          </p:nvPr>
        </p:nvSpPr>
        <p:spPr>
          <a:xfrm>
            <a:off x="415625" y="2526479"/>
            <a:ext cx="4572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lt2"/>
              </a:buClr>
              <a:buSzPts val="900"/>
              <a:buNone/>
              <a:defRPr sz="900" b="1">
                <a:solidFill>
                  <a:schemeClr val="lt2"/>
                </a:solidFill>
              </a:defRPr>
            </a:lvl1pPr>
            <a:lvl2pPr lvl="1" rtl="0">
              <a:spcBef>
                <a:spcPts val="0"/>
              </a:spcBef>
              <a:spcAft>
                <a:spcPts val="0"/>
              </a:spcAft>
              <a:buClr>
                <a:schemeClr val="lt2"/>
              </a:buClr>
              <a:buSzPts val="1000"/>
              <a:buNone/>
              <a:defRPr sz="1000" b="1">
                <a:solidFill>
                  <a:schemeClr val="lt2"/>
                </a:solidFill>
              </a:defRPr>
            </a:lvl2pPr>
            <a:lvl3pPr lvl="2" rtl="0">
              <a:spcBef>
                <a:spcPts val="0"/>
              </a:spcBef>
              <a:spcAft>
                <a:spcPts val="0"/>
              </a:spcAft>
              <a:buClr>
                <a:schemeClr val="lt2"/>
              </a:buClr>
              <a:buSzPts val="1000"/>
              <a:buNone/>
              <a:defRPr sz="1000" b="1">
                <a:solidFill>
                  <a:schemeClr val="lt2"/>
                </a:solidFill>
              </a:defRPr>
            </a:lvl3pPr>
            <a:lvl4pPr lvl="3" rtl="0">
              <a:spcBef>
                <a:spcPts val="0"/>
              </a:spcBef>
              <a:spcAft>
                <a:spcPts val="0"/>
              </a:spcAft>
              <a:buClr>
                <a:schemeClr val="lt2"/>
              </a:buClr>
              <a:buSzPts val="1000"/>
              <a:buNone/>
              <a:defRPr sz="1000" b="1">
                <a:solidFill>
                  <a:schemeClr val="lt2"/>
                </a:solidFill>
              </a:defRPr>
            </a:lvl4pPr>
            <a:lvl5pPr lvl="4" rtl="0">
              <a:spcBef>
                <a:spcPts val="0"/>
              </a:spcBef>
              <a:spcAft>
                <a:spcPts val="0"/>
              </a:spcAft>
              <a:buClr>
                <a:schemeClr val="lt2"/>
              </a:buClr>
              <a:buSzPts val="1000"/>
              <a:buNone/>
              <a:defRPr sz="1000" b="1">
                <a:solidFill>
                  <a:schemeClr val="lt2"/>
                </a:solidFill>
              </a:defRPr>
            </a:lvl5pPr>
            <a:lvl6pPr lvl="5" rtl="0">
              <a:spcBef>
                <a:spcPts val="0"/>
              </a:spcBef>
              <a:spcAft>
                <a:spcPts val="0"/>
              </a:spcAft>
              <a:buClr>
                <a:schemeClr val="lt2"/>
              </a:buClr>
              <a:buSzPts val="1000"/>
              <a:buNone/>
              <a:defRPr sz="1000" b="1">
                <a:solidFill>
                  <a:schemeClr val="lt2"/>
                </a:solidFill>
              </a:defRPr>
            </a:lvl6pPr>
            <a:lvl7pPr lvl="6" rtl="0">
              <a:spcBef>
                <a:spcPts val="0"/>
              </a:spcBef>
              <a:spcAft>
                <a:spcPts val="0"/>
              </a:spcAft>
              <a:buClr>
                <a:schemeClr val="lt2"/>
              </a:buClr>
              <a:buSzPts val="1000"/>
              <a:buNone/>
              <a:defRPr sz="1000" b="1">
                <a:solidFill>
                  <a:schemeClr val="lt2"/>
                </a:solidFill>
              </a:defRPr>
            </a:lvl7pPr>
            <a:lvl8pPr lvl="7" rtl="0">
              <a:spcBef>
                <a:spcPts val="0"/>
              </a:spcBef>
              <a:spcAft>
                <a:spcPts val="0"/>
              </a:spcAft>
              <a:buClr>
                <a:schemeClr val="lt2"/>
              </a:buClr>
              <a:buSzPts val="1000"/>
              <a:buNone/>
              <a:defRPr sz="1000" b="1">
                <a:solidFill>
                  <a:schemeClr val="lt2"/>
                </a:solidFill>
              </a:defRPr>
            </a:lvl8pPr>
            <a:lvl9pPr lvl="8" rtl="0">
              <a:spcBef>
                <a:spcPts val="0"/>
              </a:spcBef>
              <a:spcAft>
                <a:spcPts val="0"/>
              </a:spcAft>
              <a:buClr>
                <a:schemeClr val="lt2"/>
              </a:buClr>
              <a:buSzPts val="1000"/>
              <a:buNone/>
              <a:defRPr sz="1000" b="1">
                <a:solidFill>
                  <a:schemeClr val="lt2"/>
                </a:solidFill>
              </a:defRPr>
            </a:lvl9pPr>
          </a:lstStyle>
          <a:p>
            <a:endParaRPr/>
          </a:p>
        </p:txBody>
      </p:sp>
      <p:sp>
        <p:nvSpPr>
          <p:cNvPr id="308" name="Google Shape;308;p11"/>
          <p:cNvSpPr txBox="1">
            <a:spLocks noGrp="1"/>
          </p:cNvSpPr>
          <p:nvPr>
            <p:ph type="subTitle" idx="18"/>
          </p:nvPr>
        </p:nvSpPr>
        <p:spPr>
          <a:xfrm>
            <a:off x="415625" y="3858454"/>
            <a:ext cx="4572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lt2"/>
              </a:buClr>
              <a:buSzPts val="900"/>
              <a:buNone/>
              <a:defRPr sz="900" b="1">
                <a:solidFill>
                  <a:schemeClr val="lt2"/>
                </a:solidFill>
              </a:defRPr>
            </a:lvl1pPr>
            <a:lvl2pPr lvl="1" rtl="0">
              <a:spcBef>
                <a:spcPts val="0"/>
              </a:spcBef>
              <a:spcAft>
                <a:spcPts val="0"/>
              </a:spcAft>
              <a:buClr>
                <a:schemeClr val="lt2"/>
              </a:buClr>
              <a:buSzPts val="1000"/>
              <a:buNone/>
              <a:defRPr sz="1000" b="1">
                <a:solidFill>
                  <a:schemeClr val="lt2"/>
                </a:solidFill>
              </a:defRPr>
            </a:lvl2pPr>
            <a:lvl3pPr lvl="2" rtl="0">
              <a:spcBef>
                <a:spcPts val="0"/>
              </a:spcBef>
              <a:spcAft>
                <a:spcPts val="0"/>
              </a:spcAft>
              <a:buClr>
                <a:schemeClr val="lt2"/>
              </a:buClr>
              <a:buSzPts val="1000"/>
              <a:buNone/>
              <a:defRPr sz="1000" b="1">
                <a:solidFill>
                  <a:schemeClr val="lt2"/>
                </a:solidFill>
              </a:defRPr>
            </a:lvl3pPr>
            <a:lvl4pPr lvl="3" rtl="0">
              <a:spcBef>
                <a:spcPts val="0"/>
              </a:spcBef>
              <a:spcAft>
                <a:spcPts val="0"/>
              </a:spcAft>
              <a:buClr>
                <a:schemeClr val="lt2"/>
              </a:buClr>
              <a:buSzPts val="1000"/>
              <a:buNone/>
              <a:defRPr sz="1000" b="1">
                <a:solidFill>
                  <a:schemeClr val="lt2"/>
                </a:solidFill>
              </a:defRPr>
            </a:lvl4pPr>
            <a:lvl5pPr lvl="4" rtl="0">
              <a:spcBef>
                <a:spcPts val="0"/>
              </a:spcBef>
              <a:spcAft>
                <a:spcPts val="0"/>
              </a:spcAft>
              <a:buClr>
                <a:schemeClr val="lt2"/>
              </a:buClr>
              <a:buSzPts val="1000"/>
              <a:buNone/>
              <a:defRPr sz="1000" b="1">
                <a:solidFill>
                  <a:schemeClr val="lt2"/>
                </a:solidFill>
              </a:defRPr>
            </a:lvl5pPr>
            <a:lvl6pPr lvl="5" rtl="0">
              <a:spcBef>
                <a:spcPts val="0"/>
              </a:spcBef>
              <a:spcAft>
                <a:spcPts val="0"/>
              </a:spcAft>
              <a:buClr>
                <a:schemeClr val="lt2"/>
              </a:buClr>
              <a:buSzPts val="1000"/>
              <a:buNone/>
              <a:defRPr sz="1000" b="1">
                <a:solidFill>
                  <a:schemeClr val="lt2"/>
                </a:solidFill>
              </a:defRPr>
            </a:lvl6pPr>
            <a:lvl7pPr lvl="6" rtl="0">
              <a:spcBef>
                <a:spcPts val="0"/>
              </a:spcBef>
              <a:spcAft>
                <a:spcPts val="0"/>
              </a:spcAft>
              <a:buClr>
                <a:schemeClr val="lt2"/>
              </a:buClr>
              <a:buSzPts val="1000"/>
              <a:buNone/>
              <a:defRPr sz="1000" b="1">
                <a:solidFill>
                  <a:schemeClr val="lt2"/>
                </a:solidFill>
              </a:defRPr>
            </a:lvl7pPr>
            <a:lvl8pPr lvl="7" rtl="0">
              <a:spcBef>
                <a:spcPts val="0"/>
              </a:spcBef>
              <a:spcAft>
                <a:spcPts val="0"/>
              </a:spcAft>
              <a:buClr>
                <a:schemeClr val="lt2"/>
              </a:buClr>
              <a:buSzPts val="1000"/>
              <a:buNone/>
              <a:defRPr sz="1000" b="1">
                <a:solidFill>
                  <a:schemeClr val="lt2"/>
                </a:solidFill>
              </a:defRPr>
            </a:lvl8pPr>
            <a:lvl9pPr lvl="8" rtl="0">
              <a:spcBef>
                <a:spcPts val="0"/>
              </a:spcBef>
              <a:spcAft>
                <a:spcPts val="0"/>
              </a:spcAft>
              <a:buClr>
                <a:schemeClr val="lt2"/>
              </a:buClr>
              <a:buSzPts val="1000"/>
              <a:buNone/>
              <a:defRPr sz="1000" b="1">
                <a:solidFill>
                  <a:schemeClr val="lt2"/>
                </a:solidFill>
              </a:defRPr>
            </a:lvl9pPr>
          </a:lstStyle>
          <a:p>
            <a:endParaRPr/>
          </a:p>
        </p:txBody>
      </p:sp>
      <p:sp>
        <p:nvSpPr>
          <p:cNvPr id="309" name="Google Shape;309;p11"/>
          <p:cNvSpPr txBox="1">
            <a:spLocks noGrp="1"/>
          </p:cNvSpPr>
          <p:nvPr>
            <p:ph type="subTitle" idx="19"/>
          </p:nvPr>
        </p:nvSpPr>
        <p:spPr>
          <a:xfrm>
            <a:off x="4690481" y="4448033"/>
            <a:ext cx="1188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800"/>
              <a:buNone/>
              <a:defRPr sz="800"/>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310" name="Google Shape;310;p11"/>
          <p:cNvSpPr txBox="1">
            <a:spLocks noGrp="1"/>
          </p:cNvSpPr>
          <p:nvPr>
            <p:ph type="subTitle" idx="20"/>
          </p:nvPr>
        </p:nvSpPr>
        <p:spPr>
          <a:xfrm>
            <a:off x="4690481" y="4279858"/>
            <a:ext cx="1188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900"/>
              <a:buNone/>
              <a:defRPr sz="900" b="1">
                <a:solidFill>
                  <a:schemeClr val="accent1"/>
                </a:solidFill>
              </a:defRPr>
            </a:lvl1pPr>
            <a:lvl2pPr lvl="1" rtl="0">
              <a:spcBef>
                <a:spcPts val="0"/>
              </a:spcBef>
              <a:spcAft>
                <a:spcPts val="0"/>
              </a:spcAft>
              <a:buClr>
                <a:schemeClr val="accent1"/>
              </a:buClr>
              <a:buSzPts val="1000"/>
              <a:buNone/>
              <a:defRPr sz="1000" b="1">
                <a:solidFill>
                  <a:schemeClr val="accent1"/>
                </a:solidFill>
              </a:defRPr>
            </a:lvl2pPr>
            <a:lvl3pPr lvl="2" rtl="0">
              <a:spcBef>
                <a:spcPts val="0"/>
              </a:spcBef>
              <a:spcAft>
                <a:spcPts val="0"/>
              </a:spcAft>
              <a:buClr>
                <a:schemeClr val="accent1"/>
              </a:buClr>
              <a:buSzPts val="1000"/>
              <a:buNone/>
              <a:defRPr sz="1000" b="1">
                <a:solidFill>
                  <a:schemeClr val="accent1"/>
                </a:solidFill>
              </a:defRPr>
            </a:lvl3pPr>
            <a:lvl4pPr lvl="3" rtl="0">
              <a:spcBef>
                <a:spcPts val="0"/>
              </a:spcBef>
              <a:spcAft>
                <a:spcPts val="0"/>
              </a:spcAft>
              <a:buClr>
                <a:schemeClr val="accent1"/>
              </a:buClr>
              <a:buSzPts val="1000"/>
              <a:buNone/>
              <a:defRPr sz="1000" b="1">
                <a:solidFill>
                  <a:schemeClr val="accent1"/>
                </a:solidFill>
              </a:defRPr>
            </a:lvl4pPr>
            <a:lvl5pPr lvl="4" rtl="0">
              <a:spcBef>
                <a:spcPts val="0"/>
              </a:spcBef>
              <a:spcAft>
                <a:spcPts val="0"/>
              </a:spcAft>
              <a:buClr>
                <a:schemeClr val="accent1"/>
              </a:buClr>
              <a:buSzPts val="1000"/>
              <a:buNone/>
              <a:defRPr sz="1000" b="1">
                <a:solidFill>
                  <a:schemeClr val="accent1"/>
                </a:solidFill>
              </a:defRPr>
            </a:lvl5pPr>
            <a:lvl6pPr lvl="5" rtl="0">
              <a:spcBef>
                <a:spcPts val="0"/>
              </a:spcBef>
              <a:spcAft>
                <a:spcPts val="0"/>
              </a:spcAft>
              <a:buClr>
                <a:schemeClr val="accent1"/>
              </a:buClr>
              <a:buSzPts val="1000"/>
              <a:buNone/>
              <a:defRPr sz="1000" b="1">
                <a:solidFill>
                  <a:schemeClr val="accent1"/>
                </a:solidFill>
              </a:defRPr>
            </a:lvl6pPr>
            <a:lvl7pPr lvl="6" rtl="0">
              <a:spcBef>
                <a:spcPts val="0"/>
              </a:spcBef>
              <a:spcAft>
                <a:spcPts val="0"/>
              </a:spcAft>
              <a:buClr>
                <a:schemeClr val="accent1"/>
              </a:buClr>
              <a:buSzPts val="1000"/>
              <a:buNone/>
              <a:defRPr sz="1000" b="1">
                <a:solidFill>
                  <a:schemeClr val="accent1"/>
                </a:solidFill>
              </a:defRPr>
            </a:lvl7pPr>
            <a:lvl8pPr lvl="7" rtl="0">
              <a:spcBef>
                <a:spcPts val="0"/>
              </a:spcBef>
              <a:spcAft>
                <a:spcPts val="0"/>
              </a:spcAft>
              <a:buClr>
                <a:schemeClr val="accent1"/>
              </a:buClr>
              <a:buSzPts val="1000"/>
              <a:buNone/>
              <a:defRPr sz="1000" b="1">
                <a:solidFill>
                  <a:schemeClr val="accent1"/>
                </a:solidFill>
              </a:defRPr>
            </a:lvl8pPr>
            <a:lvl9pPr lvl="8" rtl="0">
              <a:spcBef>
                <a:spcPts val="0"/>
              </a:spcBef>
              <a:spcAft>
                <a:spcPts val="0"/>
              </a:spcAft>
              <a:buClr>
                <a:schemeClr val="accent1"/>
              </a:buClr>
              <a:buSzPts val="1000"/>
              <a:buNone/>
              <a:defRPr sz="1000" b="1">
                <a:solidFill>
                  <a:schemeClr val="accent1"/>
                </a:solidFill>
              </a:defRPr>
            </a:lvl9pPr>
          </a:lstStyle>
          <a:p>
            <a:endParaRPr/>
          </a:p>
        </p:txBody>
      </p:sp>
      <p:sp>
        <p:nvSpPr>
          <p:cNvPr id="311" name="Google Shape;311;p11"/>
          <p:cNvSpPr txBox="1">
            <a:spLocks noGrp="1"/>
          </p:cNvSpPr>
          <p:nvPr>
            <p:ph type="subTitle" idx="21"/>
          </p:nvPr>
        </p:nvSpPr>
        <p:spPr>
          <a:xfrm>
            <a:off x="6107806" y="4448033"/>
            <a:ext cx="1188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800"/>
              <a:buNone/>
              <a:defRPr sz="800"/>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312" name="Google Shape;312;p11"/>
          <p:cNvSpPr txBox="1">
            <a:spLocks noGrp="1"/>
          </p:cNvSpPr>
          <p:nvPr>
            <p:ph type="subTitle" idx="22"/>
          </p:nvPr>
        </p:nvSpPr>
        <p:spPr>
          <a:xfrm>
            <a:off x="6107806" y="4279858"/>
            <a:ext cx="1188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900"/>
              <a:buNone/>
              <a:defRPr sz="900" b="1">
                <a:solidFill>
                  <a:schemeClr val="accent1"/>
                </a:solidFill>
              </a:defRPr>
            </a:lvl1pPr>
            <a:lvl2pPr lvl="1" rtl="0">
              <a:spcBef>
                <a:spcPts val="0"/>
              </a:spcBef>
              <a:spcAft>
                <a:spcPts val="0"/>
              </a:spcAft>
              <a:buClr>
                <a:schemeClr val="accent1"/>
              </a:buClr>
              <a:buSzPts val="1000"/>
              <a:buNone/>
              <a:defRPr sz="1000" b="1">
                <a:solidFill>
                  <a:schemeClr val="accent1"/>
                </a:solidFill>
              </a:defRPr>
            </a:lvl2pPr>
            <a:lvl3pPr lvl="2" rtl="0">
              <a:spcBef>
                <a:spcPts val="0"/>
              </a:spcBef>
              <a:spcAft>
                <a:spcPts val="0"/>
              </a:spcAft>
              <a:buClr>
                <a:schemeClr val="accent1"/>
              </a:buClr>
              <a:buSzPts val="1000"/>
              <a:buNone/>
              <a:defRPr sz="1000" b="1">
                <a:solidFill>
                  <a:schemeClr val="accent1"/>
                </a:solidFill>
              </a:defRPr>
            </a:lvl3pPr>
            <a:lvl4pPr lvl="3" rtl="0">
              <a:spcBef>
                <a:spcPts val="0"/>
              </a:spcBef>
              <a:spcAft>
                <a:spcPts val="0"/>
              </a:spcAft>
              <a:buClr>
                <a:schemeClr val="accent1"/>
              </a:buClr>
              <a:buSzPts val="1000"/>
              <a:buNone/>
              <a:defRPr sz="1000" b="1">
                <a:solidFill>
                  <a:schemeClr val="accent1"/>
                </a:solidFill>
              </a:defRPr>
            </a:lvl4pPr>
            <a:lvl5pPr lvl="4" rtl="0">
              <a:spcBef>
                <a:spcPts val="0"/>
              </a:spcBef>
              <a:spcAft>
                <a:spcPts val="0"/>
              </a:spcAft>
              <a:buClr>
                <a:schemeClr val="accent1"/>
              </a:buClr>
              <a:buSzPts val="1000"/>
              <a:buNone/>
              <a:defRPr sz="1000" b="1">
                <a:solidFill>
                  <a:schemeClr val="accent1"/>
                </a:solidFill>
              </a:defRPr>
            </a:lvl5pPr>
            <a:lvl6pPr lvl="5" rtl="0">
              <a:spcBef>
                <a:spcPts val="0"/>
              </a:spcBef>
              <a:spcAft>
                <a:spcPts val="0"/>
              </a:spcAft>
              <a:buClr>
                <a:schemeClr val="accent1"/>
              </a:buClr>
              <a:buSzPts val="1000"/>
              <a:buNone/>
              <a:defRPr sz="1000" b="1">
                <a:solidFill>
                  <a:schemeClr val="accent1"/>
                </a:solidFill>
              </a:defRPr>
            </a:lvl6pPr>
            <a:lvl7pPr lvl="6" rtl="0">
              <a:spcBef>
                <a:spcPts val="0"/>
              </a:spcBef>
              <a:spcAft>
                <a:spcPts val="0"/>
              </a:spcAft>
              <a:buClr>
                <a:schemeClr val="accent1"/>
              </a:buClr>
              <a:buSzPts val="1000"/>
              <a:buNone/>
              <a:defRPr sz="1000" b="1">
                <a:solidFill>
                  <a:schemeClr val="accent1"/>
                </a:solidFill>
              </a:defRPr>
            </a:lvl7pPr>
            <a:lvl8pPr lvl="7" rtl="0">
              <a:spcBef>
                <a:spcPts val="0"/>
              </a:spcBef>
              <a:spcAft>
                <a:spcPts val="0"/>
              </a:spcAft>
              <a:buClr>
                <a:schemeClr val="accent1"/>
              </a:buClr>
              <a:buSzPts val="1000"/>
              <a:buNone/>
              <a:defRPr sz="1000" b="1">
                <a:solidFill>
                  <a:schemeClr val="accent1"/>
                </a:solidFill>
              </a:defRPr>
            </a:lvl8pPr>
            <a:lvl9pPr lvl="8" rtl="0">
              <a:spcBef>
                <a:spcPts val="0"/>
              </a:spcBef>
              <a:spcAft>
                <a:spcPts val="0"/>
              </a:spcAft>
              <a:buClr>
                <a:schemeClr val="accent1"/>
              </a:buClr>
              <a:buSzPts val="1000"/>
              <a:buNone/>
              <a:defRPr sz="1000" b="1">
                <a:solidFill>
                  <a:schemeClr val="accent1"/>
                </a:solidFill>
              </a:defRPr>
            </a:lvl9pPr>
          </a:lstStyle>
          <a:p>
            <a:endParaRPr/>
          </a:p>
        </p:txBody>
      </p:sp>
      <p:sp>
        <p:nvSpPr>
          <p:cNvPr id="313" name="Google Shape;313;p11"/>
          <p:cNvSpPr txBox="1">
            <a:spLocks noGrp="1"/>
          </p:cNvSpPr>
          <p:nvPr>
            <p:ph type="subTitle" idx="23"/>
          </p:nvPr>
        </p:nvSpPr>
        <p:spPr>
          <a:xfrm>
            <a:off x="7535952" y="4448033"/>
            <a:ext cx="1188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800"/>
              <a:buNone/>
              <a:defRPr sz="800"/>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314" name="Google Shape;314;p11"/>
          <p:cNvSpPr txBox="1">
            <a:spLocks noGrp="1"/>
          </p:cNvSpPr>
          <p:nvPr>
            <p:ph type="subTitle" idx="24"/>
          </p:nvPr>
        </p:nvSpPr>
        <p:spPr>
          <a:xfrm>
            <a:off x="7535952" y="4279858"/>
            <a:ext cx="1188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900"/>
              <a:buNone/>
              <a:defRPr sz="900" b="1">
                <a:solidFill>
                  <a:schemeClr val="accent1"/>
                </a:solidFill>
              </a:defRPr>
            </a:lvl1pPr>
            <a:lvl2pPr lvl="1" rtl="0">
              <a:spcBef>
                <a:spcPts val="0"/>
              </a:spcBef>
              <a:spcAft>
                <a:spcPts val="0"/>
              </a:spcAft>
              <a:buClr>
                <a:schemeClr val="accent1"/>
              </a:buClr>
              <a:buSzPts val="1000"/>
              <a:buNone/>
              <a:defRPr sz="1000" b="1">
                <a:solidFill>
                  <a:schemeClr val="accent1"/>
                </a:solidFill>
              </a:defRPr>
            </a:lvl2pPr>
            <a:lvl3pPr lvl="2" rtl="0">
              <a:spcBef>
                <a:spcPts val="0"/>
              </a:spcBef>
              <a:spcAft>
                <a:spcPts val="0"/>
              </a:spcAft>
              <a:buClr>
                <a:schemeClr val="accent1"/>
              </a:buClr>
              <a:buSzPts val="1000"/>
              <a:buNone/>
              <a:defRPr sz="1000" b="1">
                <a:solidFill>
                  <a:schemeClr val="accent1"/>
                </a:solidFill>
              </a:defRPr>
            </a:lvl3pPr>
            <a:lvl4pPr lvl="3" rtl="0">
              <a:spcBef>
                <a:spcPts val="0"/>
              </a:spcBef>
              <a:spcAft>
                <a:spcPts val="0"/>
              </a:spcAft>
              <a:buClr>
                <a:schemeClr val="accent1"/>
              </a:buClr>
              <a:buSzPts val="1000"/>
              <a:buNone/>
              <a:defRPr sz="1000" b="1">
                <a:solidFill>
                  <a:schemeClr val="accent1"/>
                </a:solidFill>
              </a:defRPr>
            </a:lvl4pPr>
            <a:lvl5pPr lvl="4" rtl="0">
              <a:spcBef>
                <a:spcPts val="0"/>
              </a:spcBef>
              <a:spcAft>
                <a:spcPts val="0"/>
              </a:spcAft>
              <a:buClr>
                <a:schemeClr val="accent1"/>
              </a:buClr>
              <a:buSzPts val="1000"/>
              <a:buNone/>
              <a:defRPr sz="1000" b="1">
                <a:solidFill>
                  <a:schemeClr val="accent1"/>
                </a:solidFill>
              </a:defRPr>
            </a:lvl5pPr>
            <a:lvl6pPr lvl="5" rtl="0">
              <a:spcBef>
                <a:spcPts val="0"/>
              </a:spcBef>
              <a:spcAft>
                <a:spcPts val="0"/>
              </a:spcAft>
              <a:buClr>
                <a:schemeClr val="accent1"/>
              </a:buClr>
              <a:buSzPts val="1000"/>
              <a:buNone/>
              <a:defRPr sz="1000" b="1">
                <a:solidFill>
                  <a:schemeClr val="accent1"/>
                </a:solidFill>
              </a:defRPr>
            </a:lvl6pPr>
            <a:lvl7pPr lvl="6" rtl="0">
              <a:spcBef>
                <a:spcPts val="0"/>
              </a:spcBef>
              <a:spcAft>
                <a:spcPts val="0"/>
              </a:spcAft>
              <a:buClr>
                <a:schemeClr val="accent1"/>
              </a:buClr>
              <a:buSzPts val="1000"/>
              <a:buNone/>
              <a:defRPr sz="1000" b="1">
                <a:solidFill>
                  <a:schemeClr val="accent1"/>
                </a:solidFill>
              </a:defRPr>
            </a:lvl7pPr>
            <a:lvl8pPr lvl="7" rtl="0">
              <a:spcBef>
                <a:spcPts val="0"/>
              </a:spcBef>
              <a:spcAft>
                <a:spcPts val="0"/>
              </a:spcAft>
              <a:buClr>
                <a:schemeClr val="accent1"/>
              </a:buClr>
              <a:buSzPts val="1000"/>
              <a:buNone/>
              <a:defRPr sz="1000" b="1">
                <a:solidFill>
                  <a:schemeClr val="accent1"/>
                </a:solidFill>
              </a:defRPr>
            </a:lvl8pPr>
            <a:lvl9pPr lvl="8" rtl="0">
              <a:spcBef>
                <a:spcPts val="0"/>
              </a:spcBef>
              <a:spcAft>
                <a:spcPts val="0"/>
              </a:spcAft>
              <a:buClr>
                <a:schemeClr val="accent1"/>
              </a:buClr>
              <a:buSzPts val="1000"/>
              <a:buNone/>
              <a:defRPr sz="1000" b="1">
                <a:solidFill>
                  <a:schemeClr val="accent1"/>
                </a:solidFill>
              </a:defRPr>
            </a:lvl9pPr>
          </a:lstStyle>
          <a:p>
            <a:endParaRPr/>
          </a:p>
        </p:txBody>
      </p:sp>
      <p:sp>
        <p:nvSpPr>
          <p:cNvPr id="315" name="Google Shape;315;p11"/>
          <p:cNvSpPr txBox="1">
            <a:spLocks noGrp="1"/>
          </p:cNvSpPr>
          <p:nvPr>
            <p:ph type="subTitle" idx="25"/>
          </p:nvPr>
        </p:nvSpPr>
        <p:spPr>
          <a:xfrm>
            <a:off x="3274548" y="4448033"/>
            <a:ext cx="1188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800"/>
              <a:buNone/>
              <a:defRPr sz="800"/>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316" name="Google Shape;316;p11"/>
          <p:cNvSpPr txBox="1">
            <a:spLocks noGrp="1"/>
          </p:cNvSpPr>
          <p:nvPr>
            <p:ph type="subTitle" idx="26"/>
          </p:nvPr>
        </p:nvSpPr>
        <p:spPr>
          <a:xfrm>
            <a:off x="3274548" y="4279858"/>
            <a:ext cx="1188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900"/>
              <a:buNone/>
              <a:defRPr sz="900" b="1">
                <a:solidFill>
                  <a:schemeClr val="accent1"/>
                </a:solidFill>
              </a:defRPr>
            </a:lvl1pPr>
            <a:lvl2pPr lvl="1" rtl="0">
              <a:spcBef>
                <a:spcPts val="0"/>
              </a:spcBef>
              <a:spcAft>
                <a:spcPts val="0"/>
              </a:spcAft>
              <a:buClr>
                <a:schemeClr val="accent1"/>
              </a:buClr>
              <a:buSzPts val="1000"/>
              <a:buNone/>
              <a:defRPr sz="1000" b="1">
                <a:solidFill>
                  <a:schemeClr val="accent1"/>
                </a:solidFill>
              </a:defRPr>
            </a:lvl2pPr>
            <a:lvl3pPr lvl="2" rtl="0">
              <a:spcBef>
                <a:spcPts val="0"/>
              </a:spcBef>
              <a:spcAft>
                <a:spcPts val="0"/>
              </a:spcAft>
              <a:buClr>
                <a:schemeClr val="accent1"/>
              </a:buClr>
              <a:buSzPts val="1000"/>
              <a:buNone/>
              <a:defRPr sz="1000" b="1">
                <a:solidFill>
                  <a:schemeClr val="accent1"/>
                </a:solidFill>
              </a:defRPr>
            </a:lvl3pPr>
            <a:lvl4pPr lvl="3" rtl="0">
              <a:spcBef>
                <a:spcPts val="0"/>
              </a:spcBef>
              <a:spcAft>
                <a:spcPts val="0"/>
              </a:spcAft>
              <a:buClr>
                <a:schemeClr val="accent1"/>
              </a:buClr>
              <a:buSzPts val="1000"/>
              <a:buNone/>
              <a:defRPr sz="1000" b="1">
                <a:solidFill>
                  <a:schemeClr val="accent1"/>
                </a:solidFill>
              </a:defRPr>
            </a:lvl4pPr>
            <a:lvl5pPr lvl="4" rtl="0">
              <a:spcBef>
                <a:spcPts val="0"/>
              </a:spcBef>
              <a:spcAft>
                <a:spcPts val="0"/>
              </a:spcAft>
              <a:buClr>
                <a:schemeClr val="accent1"/>
              </a:buClr>
              <a:buSzPts val="1000"/>
              <a:buNone/>
              <a:defRPr sz="1000" b="1">
                <a:solidFill>
                  <a:schemeClr val="accent1"/>
                </a:solidFill>
              </a:defRPr>
            </a:lvl5pPr>
            <a:lvl6pPr lvl="5" rtl="0">
              <a:spcBef>
                <a:spcPts val="0"/>
              </a:spcBef>
              <a:spcAft>
                <a:spcPts val="0"/>
              </a:spcAft>
              <a:buClr>
                <a:schemeClr val="accent1"/>
              </a:buClr>
              <a:buSzPts val="1000"/>
              <a:buNone/>
              <a:defRPr sz="1000" b="1">
                <a:solidFill>
                  <a:schemeClr val="accent1"/>
                </a:solidFill>
              </a:defRPr>
            </a:lvl6pPr>
            <a:lvl7pPr lvl="6" rtl="0">
              <a:spcBef>
                <a:spcPts val="0"/>
              </a:spcBef>
              <a:spcAft>
                <a:spcPts val="0"/>
              </a:spcAft>
              <a:buClr>
                <a:schemeClr val="accent1"/>
              </a:buClr>
              <a:buSzPts val="1000"/>
              <a:buNone/>
              <a:defRPr sz="1000" b="1">
                <a:solidFill>
                  <a:schemeClr val="accent1"/>
                </a:solidFill>
              </a:defRPr>
            </a:lvl7pPr>
            <a:lvl8pPr lvl="7" rtl="0">
              <a:spcBef>
                <a:spcPts val="0"/>
              </a:spcBef>
              <a:spcAft>
                <a:spcPts val="0"/>
              </a:spcAft>
              <a:buClr>
                <a:schemeClr val="accent1"/>
              </a:buClr>
              <a:buSzPts val="1000"/>
              <a:buNone/>
              <a:defRPr sz="1000" b="1">
                <a:solidFill>
                  <a:schemeClr val="accent1"/>
                </a:solidFill>
              </a:defRPr>
            </a:lvl8pPr>
            <a:lvl9pPr lvl="8" rtl="0">
              <a:spcBef>
                <a:spcPts val="0"/>
              </a:spcBef>
              <a:spcAft>
                <a:spcPts val="0"/>
              </a:spcAft>
              <a:buClr>
                <a:schemeClr val="accent1"/>
              </a:buClr>
              <a:buSzPts val="1000"/>
              <a:buNone/>
              <a:defRPr sz="1000" b="1">
                <a:solidFill>
                  <a:schemeClr val="accent1"/>
                </a:solidFill>
              </a:defRPr>
            </a:lvl9pPr>
          </a:lstStyle>
          <a:p>
            <a:endParaRPr/>
          </a:p>
        </p:txBody>
      </p:sp>
      <p:sp>
        <p:nvSpPr>
          <p:cNvPr id="317" name="Google Shape;317;p11"/>
          <p:cNvSpPr txBox="1">
            <a:spLocks noGrp="1"/>
          </p:cNvSpPr>
          <p:nvPr>
            <p:ph type="subTitle" idx="27"/>
          </p:nvPr>
        </p:nvSpPr>
        <p:spPr>
          <a:xfrm>
            <a:off x="1857919" y="4448033"/>
            <a:ext cx="1188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800"/>
              <a:buNone/>
              <a:defRPr sz="800"/>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318" name="Google Shape;318;p11"/>
          <p:cNvSpPr txBox="1">
            <a:spLocks noGrp="1"/>
          </p:cNvSpPr>
          <p:nvPr>
            <p:ph type="subTitle" idx="28"/>
          </p:nvPr>
        </p:nvSpPr>
        <p:spPr>
          <a:xfrm>
            <a:off x="1857919" y="4279858"/>
            <a:ext cx="1188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900"/>
              <a:buNone/>
              <a:defRPr sz="900" b="1">
                <a:solidFill>
                  <a:schemeClr val="accent1"/>
                </a:solidFill>
              </a:defRPr>
            </a:lvl1pPr>
            <a:lvl2pPr lvl="1" rtl="0">
              <a:spcBef>
                <a:spcPts val="0"/>
              </a:spcBef>
              <a:spcAft>
                <a:spcPts val="0"/>
              </a:spcAft>
              <a:buClr>
                <a:schemeClr val="accent1"/>
              </a:buClr>
              <a:buSzPts val="1000"/>
              <a:buNone/>
              <a:defRPr sz="1000" b="1">
                <a:solidFill>
                  <a:schemeClr val="accent1"/>
                </a:solidFill>
              </a:defRPr>
            </a:lvl2pPr>
            <a:lvl3pPr lvl="2" rtl="0">
              <a:spcBef>
                <a:spcPts val="0"/>
              </a:spcBef>
              <a:spcAft>
                <a:spcPts val="0"/>
              </a:spcAft>
              <a:buClr>
                <a:schemeClr val="accent1"/>
              </a:buClr>
              <a:buSzPts val="1000"/>
              <a:buNone/>
              <a:defRPr sz="1000" b="1">
                <a:solidFill>
                  <a:schemeClr val="accent1"/>
                </a:solidFill>
              </a:defRPr>
            </a:lvl3pPr>
            <a:lvl4pPr lvl="3" rtl="0">
              <a:spcBef>
                <a:spcPts val="0"/>
              </a:spcBef>
              <a:spcAft>
                <a:spcPts val="0"/>
              </a:spcAft>
              <a:buClr>
                <a:schemeClr val="accent1"/>
              </a:buClr>
              <a:buSzPts val="1000"/>
              <a:buNone/>
              <a:defRPr sz="1000" b="1">
                <a:solidFill>
                  <a:schemeClr val="accent1"/>
                </a:solidFill>
              </a:defRPr>
            </a:lvl4pPr>
            <a:lvl5pPr lvl="4" rtl="0">
              <a:spcBef>
                <a:spcPts val="0"/>
              </a:spcBef>
              <a:spcAft>
                <a:spcPts val="0"/>
              </a:spcAft>
              <a:buClr>
                <a:schemeClr val="accent1"/>
              </a:buClr>
              <a:buSzPts val="1000"/>
              <a:buNone/>
              <a:defRPr sz="1000" b="1">
                <a:solidFill>
                  <a:schemeClr val="accent1"/>
                </a:solidFill>
              </a:defRPr>
            </a:lvl5pPr>
            <a:lvl6pPr lvl="5" rtl="0">
              <a:spcBef>
                <a:spcPts val="0"/>
              </a:spcBef>
              <a:spcAft>
                <a:spcPts val="0"/>
              </a:spcAft>
              <a:buClr>
                <a:schemeClr val="accent1"/>
              </a:buClr>
              <a:buSzPts val="1000"/>
              <a:buNone/>
              <a:defRPr sz="1000" b="1">
                <a:solidFill>
                  <a:schemeClr val="accent1"/>
                </a:solidFill>
              </a:defRPr>
            </a:lvl6pPr>
            <a:lvl7pPr lvl="6" rtl="0">
              <a:spcBef>
                <a:spcPts val="0"/>
              </a:spcBef>
              <a:spcAft>
                <a:spcPts val="0"/>
              </a:spcAft>
              <a:buClr>
                <a:schemeClr val="accent1"/>
              </a:buClr>
              <a:buSzPts val="1000"/>
              <a:buNone/>
              <a:defRPr sz="1000" b="1">
                <a:solidFill>
                  <a:schemeClr val="accent1"/>
                </a:solidFill>
              </a:defRPr>
            </a:lvl7pPr>
            <a:lvl8pPr lvl="7" rtl="0">
              <a:spcBef>
                <a:spcPts val="0"/>
              </a:spcBef>
              <a:spcAft>
                <a:spcPts val="0"/>
              </a:spcAft>
              <a:buClr>
                <a:schemeClr val="accent1"/>
              </a:buClr>
              <a:buSzPts val="1000"/>
              <a:buNone/>
              <a:defRPr sz="1000" b="1">
                <a:solidFill>
                  <a:schemeClr val="accent1"/>
                </a:solidFill>
              </a:defRPr>
            </a:lvl8pPr>
            <a:lvl9pPr lvl="8" rtl="0">
              <a:spcBef>
                <a:spcPts val="0"/>
              </a:spcBef>
              <a:spcAft>
                <a:spcPts val="0"/>
              </a:spcAft>
              <a:buClr>
                <a:schemeClr val="accent1"/>
              </a:buClr>
              <a:buSzPts val="1000"/>
              <a:buNone/>
              <a:defRPr sz="1000" b="1">
                <a:solidFill>
                  <a:schemeClr val="accent1"/>
                </a:solidFill>
              </a:defRPr>
            </a:lvl9pPr>
          </a:lstStyle>
          <a:p>
            <a:endParaRPr/>
          </a:p>
        </p:txBody>
      </p:sp>
      <p:sp>
        <p:nvSpPr>
          <p:cNvPr id="319" name="Google Shape;319;p11"/>
          <p:cNvSpPr txBox="1">
            <a:spLocks noGrp="1"/>
          </p:cNvSpPr>
          <p:nvPr>
            <p:ph type="subTitle" idx="29"/>
          </p:nvPr>
        </p:nvSpPr>
        <p:spPr>
          <a:xfrm>
            <a:off x="437640" y="4448033"/>
            <a:ext cx="1188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800"/>
              <a:buNone/>
              <a:defRPr sz="800"/>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320" name="Google Shape;320;p11"/>
          <p:cNvSpPr txBox="1">
            <a:spLocks noGrp="1"/>
          </p:cNvSpPr>
          <p:nvPr>
            <p:ph type="subTitle" idx="30"/>
          </p:nvPr>
        </p:nvSpPr>
        <p:spPr>
          <a:xfrm>
            <a:off x="437640" y="4279858"/>
            <a:ext cx="1188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900"/>
              <a:buNone/>
              <a:defRPr sz="900" b="1">
                <a:solidFill>
                  <a:schemeClr val="accent1"/>
                </a:solidFill>
              </a:defRPr>
            </a:lvl1pPr>
            <a:lvl2pPr lvl="1" rtl="0">
              <a:spcBef>
                <a:spcPts val="0"/>
              </a:spcBef>
              <a:spcAft>
                <a:spcPts val="0"/>
              </a:spcAft>
              <a:buClr>
                <a:schemeClr val="accent1"/>
              </a:buClr>
              <a:buSzPts val="1000"/>
              <a:buNone/>
              <a:defRPr sz="1000" b="1">
                <a:solidFill>
                  <a:schemeClr val="accent1"/>
                </a:solidFill>
              </a:defRPr>
            </a:lvl2pPr>
            <a:lvl3pPr lvl="2" rtl="0">
              <a:spcBef>
                <a:spcPts val="0"/>
              </a:spcBef>
              <a:spcAft>
                <a:spcPts val="0"/>
              </a:spcAft>
              <a:buClr>
                <a:schemeClr val="accent1"/>
              </a:buClr>
              <a:buSzPts val="1000"/>
              <a:buNone/>
              <a:defRPr sz="1000" b="1">
                <a:solidFill>
                  <a:schemeClr val="accent1"/>
                </a:solidFill>
              </a:defRPr>
            </a:lvl3pPr>
            <a:lvl4pPr lvl="3" rtl="0">
              <a:spcBef>
                <a:spcPts val="0"/>
              </a:spcBef>
              <a:spcAft>
                <a:spcPts val="0"/>
              </a:spcAft>
              <a:buClr>
                <a:schemeClr val="accent1"/>
              </a:buClr>
              <a:buSzPts val="1000"/>
              <a:buNone/>
              <a:defRPr sz="1000" b="1">
                <a:solidFill>
                  <a:schemeClr val="accent1"/>
                </a:solidFill>
              </a:defRPr>
            </a:lvl4pPr>
            <a:lvl5pPr lvl="4" rtl="0">
              <a:spcBef>
                <a:spcPts val="0"/>
              </a:spcBef>
              <a:spcAft>
                <a:spcPts val="0"/>
              </a:spcAft>
              <a:buClr>
                <a:schemeClr val="accent1"/>
              </a:buClr>
              <a:buSzPts val="1000"/>
              <a:buNone/>
              <a:defRPr sz="1000" b="1">
                <a:solidFill>
                  <a:schemeClr val="accent1"/>
                </a:solidFill>
              </a:defRPr>
            </a:lvl5pPr>
            <a:lvl6pPr lvl="5" rtl="0">
              <a:spcBef>
                <a:spcPts val="0"/>
              </a:spcBef>
              <a:spcAft>
                <a:spcPts val="0"/>
              </a:spcAft>
              <a:buClr>
                <a:schemeClr val="accent1"/>
              </a:buClr>
              <a:buSzPts val="1000"/>
              <a:buNone/>
              <a:defRPr sz="1000" b="1">
                <a:solidFill>
                  <a:schemeClr val="accent1"/>
                </a:solidFill>
              </a:defRPr>
            </a:lvl6pPr>
            <a:lvl7pPr lvl="6" rtl="0">
              <a:spcBef>
                <a:spcPts val="0"/>
              </a:spcBef>
              <a:spcAft>
                <a:spcPts val="0"/>
              </a:spcAft>
              <a:buClr>
                <a:schemeClr val="accent1"/>
              </a:buClr>
              <a:buSzPts val="1000"/>
              <a:buNone/>
              <a:defRPr sz="1000" b="1">
                <a:solidFill>
                  <a:schemeClr val="accent1"/>
                </a:solidFill>
              </a:defRPr>
            </a:lvl7pPr>
            <a:lvl8pPr lvl="7" rtl="0">
              <a:spcBef>
                <a:spcPts val="0"/>
              </a:spcBef>
              <a:spcAft>
                <a:spcPts val="0"/>
              </a:spcAft>
              <a:buClr>
                <a:schemeClr val="accent1"/>
              </a:buClr>
              <a:buSzPts val="1000"/>
              <a:buNone/>
              <a:defRPr sz="1000" b="1">
                <a:solidFill>
                  <a:schemeClr val="accent1"/>
                </a:solidFill>
              </a:defRPr>
            </a:lvl8pPr>
            <a:lvl9pPr lvl="8" rtl="0">
              <a:spcBef>
                <a:spcPts val="0"/>
              </a:spcBef>
              <a:spcAft>
                <a:spcPts val="0"/>
              </a:spcAft>
              <a:buClr>
                <a:schemeClr val="accent1"/>
              </a:buClr>
              <a:buSzPts val="1000"/>
              <a:buNone/>
              <a:defRPr sz="1000" b="1">
                <a:solidFill>
                  <a:schemeClr val="accent1"/>
                </a:solidFill>
              </a:defRPr>
            </a:lvl9pPr>
          </a:lstStyle>
          <a:p>
            <a:endParaRPr/>
          </a:p>
        </p:txBody>
      </p:sp>
      <p:sp>
        <p:nvSpPr>
          <p:cNvPr id="321" name="Google Shape;321;p11"/>
          <p:cNvSpPr txBox="1">
            <a:spLocks noGrp="1"/>
          </p:cNvSpPr>
          <p:nvPr>
            <p:ph type="subTitle" idx="31"/>
          </p:nvPr>
        </p:nvSpPr>
        <p:spPr>
          <a:xfrm>
            <a:off x="2129693" y="2548158"/>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0"/>
              </a:spcBef>
              <a:spcAft>
                <a:spcPts val="0"/>
              </a:spcAft>
              <a:buSzPts val="800"/>
              <a:buNone/>
              <a:defRPr sz="800"/>
            </a:lvl2pPr>
            <a:lvl3pPr lvl="2" rtl="0">
              <a:spcBef>
                <a:spcPts val="0"/>
              </a:spcBef>
              <a:spcAft>
                <a:spcPts val="0"/>
              </a:spcAft>
              <a:buSzPts val="800"/>
              <a:buNone/>
              <a:defRPr sz="800"/>
            </a:lvl3pPr>
            <a:lvl4pPr lvl="3" rtl="0">
              <a:spcBef>
                <a:spcPts val="0"/>
              </a:spcBef>
              <a:spcAft>
                <a:spcPts val="0"/>
              </a:spcAft>
              <a:buSzPts val="800"/>
              <a:buNone/>
              <a:defRPr sz="800"/>
            </a:lvl4pPr>
            <a:lvl5pPr lvl="4" rtl="0">
              <a:spcBef>
                <a:spcPts val="0"/>
              </a:spcBef>
              <a:spcAft>
                <a:spcPts val="0"/>
              </a:spcAft>
              <a:buSzPts val="800"/>
              <a:buNone/>
              <a:defRPr sz="800"/>
            </a:lvl5pPr>
            <a:lvl6pPr lvl="5" rtl="0">
              <a:spcBef>
                <a:spcPts val="0"/>
              </a:spcBef>
              <a:spcAft>
                <a:spcPts val="0"/>
              </a:spcAft>
              <a:buSzPts val="800"/>
              <a:buNone/>
              <a:defRPr sz="800"/>
            </a:lvl6pPr>
            <a:lvl7pPr lvl="6" rtl="0">
              <a:spcBef>
                <a:spcPts val="0"/>
              </a:spcBef>
              <a:spcAft>
                <a:spcPts val="0"/>
              </a:spcAft>
              <a:buSzPts val="800"/>
              <a:buNone/>
              <a:defRPr sz="800"/>
            </a:lvl7pPr>
            <a:lvl8pPr lvl="7" rtl="0">
              <a:spcBef>
                <a:spcPts val="0"/>
              </a:spcBef>
              <a:spcAft>
                <a:spcPts val="0"/>
              </a:spcAft>
              <a:buSzPts val="800"/>
              <a:buNone/>
              <a:defRPr sz="800"/>
            </a:lvl8pPr>
            <a:lvl9pPr lvl="8" rtl="0">
              <a:spcBef>
                <a:spcPts val="0"/>
              </a:spcBef>
              <a:spcAft>
                <a:spcPts val="0"/>
              </a:spcAft>
              <a:buSzPts val="800"/>
              <a:buNone/>
              <a:defRPr sz="800"/>
            </a:lvl9pPr>
          </a:lstStyle>
          <a:p>
            <a:endParaRPr/>
          </a:p>
        </p:txBody>
      </p:sp>
      <p:sp>
        <p:nvSpPr>
          <p:cNvPr id="322" name="Google Shape;322;p11"/>
          <p:cNvSpPr txBox="1">
            <a:spLocks noGrp="1"/>
          </p:cNvSpPr>
          <p:nvPr>
            <p:ph type="subTitle" idx="32"/>
          </p:nvPr>
        </p:nvSpPr>
        <p:spPr>
          <a:xfrm>
            <a:off x="2129693" y="2379983"/>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rtl="0">
              <a:spcBef>
                <a:spcPts val="0"/>
              </a:spcBef>
              <a:spcAft>
                <a:spcPts val="0"/>
              </a:spcAft>
              <a:buClr>
                <a:schemeClr val="accent1"/>
              </a:buClr>
              <a:buSzPts val="1000"/>
              <a:buNone/>
              <a:defRPr sz="1000" b="1">
                <a:solidFill>
                  <a:schemeClr val="accent1"/>
                </a:solidFill>
              </a:defRPr>
            </a:lvl2pPr>
            <a:lvl3pPr lvl="2" rtl="0">
              <a:spcBef>
                <a:spcPts val="0"/>
              </a:spcBef>
              <a:spcAft>
                <a:spcPts val="0"/>
              </a:spcAft>
              <a:buClr>
                <a:schemeClr val="accent1"/>
              </a:buClr>
              <a:buSzPts val="1000"/>
              <a:buNone/>
              <a:defRPr sz="1000" b="1">
                <a:solidFill>
                  <a:schemeClr val="accent1"/>
                </a:solidFill>
              </a:defRPr>
            </a:lvl3pPr>
            <a:lvl4pPr lvl="3" rtl="0">
              <a:spcBef>
                <a:spcPts val="0"/>
              </a:spcBef>
              <a:spcAft>
                <a:spcPts val="0"/>
              </a:spcAft>
              <a:buClr>
                <a:schemeClr val="accent1"/>
              </a:buClr>
              <a:buSzPts val="1000"/>
              <a:buNone/>
              <a:defRPr sz="1000" b="1">
                <a:solidFill>
                  <a:schemeClr val="accent1"/>
                </a:solidFill>
              </a:defRPr>
            </a:lvl4pPr>
            <a:lvl5pPr lvl="4" rtl="0">
              <a:spcBef>
                <a:spcPts val="0"/>
              </a:spcBef>
              <a:spcAft>
                <a:spcPts val="0"/>
              </a:spcAft>
              <a:buClr>
                <a:schemeClr val="accent1"/>
              </a:buClr>
              <a:buSzPts val="1000"/>
              <a:buNone/>
              <a:defRPr sz="1000" b="1">
                <a:solidFill>
                  <a:schemeClr val="accent1"/>
                </a:solidFill>
              </a:defRPr>
            </a:lvl5pPr>
            <a:lvl6pPr lvl="5" rtl="0">
              <a:spcBef>
                <a:spcPts val="0"/>
              </a:spcBef>
              <a:spcAft>
                <a:spcPts val="0"/>
              </a:spcAft>
              <a:buClr>
                <a:schemeClr val="accent1"/>
              </a:buClr>
              <a:buSzPts val="1000"/>
              <a:buNone/>
              <a:defRPr sz="1000" b="1">
                <a:solidFill>
                  <a:schemeClr val="accent1"/>
                </a:solidFill>
              </a:defRPr>
            </a:lvl6pPr>
            <a:lvl7pPr lvl="6" rtl="0">
              <a:spcBef>
                <a:spcPts val="0"/>
              </a:spcBef>
              <a:spcAft>
                <a:spcPts val="0"/>
              </a:spcAft>
              <a:buClr>
                <a:schemeClr val="accent1"/>
              </a:buClr>
              <a:buSzPts val="1000"/>
              <a:buNone/>
              <a:defRPr sz="1000" b="1">
                <a:solidFill>
                  <a:schemeClr val="accent1"/>
                </a:solidFill>
              </a:defRPr>
            </a:lvl7pPr>
            <a:lvl8pPr lvl="7" rtl="0">
              <a:spcBef>
                <a:spcPts val="0"/>
              </a:spcBef>
              <a:spcAft>
                <a:spcPts val="0"/>
              </a:spcAft>
              <a:buClr>
                <a:schemeClr val="accent1"/>
              </a:buClr>
              <a:buSzPts val="1000"/>
              <a:buNone/>
              <a:defRPr sz="1000" b="1">
                <a:solidFill>
                  <a:schemeClr val="accent1"/>
                </a:solidFill>
              </a:defRPr>
            </a:lvl8pPr>
            <a:lvl9pPr lvl="8" rtl="0">
              <a:spcBef>
                <a:spcPts val="0"/>
              </a:spcBef>
              <a:spcAft>
                <a:spcPts val="0"/>
              </a:spcAft>
              <a:buClr>
                <a:schemeClr val="accent1"/>
              </a:buClr>
              <a:buSzPts val="1000"/>
              <a:buNone/>
              <a:defRPr sz="1000" b="1">
                <a:solidFill>
                  <a:schemeClr val="accent1"/>
                </a:solidFill>
              </a:defRPr>
            </a:lvl9pPr>
          </a:lstStyle>
          <a:p>
            <a:endParaRPr/>
          </a:p>
        </p:txBody>
      </p:sp>
      <p:sp>
        <p:nvSpPr>
          <p:cNvPr id="323" name="Google Shape;323;p11"/>
          <p:cNvSpPr txBox="1">
            <a:spLocks noGrp="1"/>
          </p:cNvSpPr>
          <p:nvPr>
            <p:ph type="subTitle" idx="33"/>
          </p:nvPr>
        </p:nvSpPr>
        <p:spPr>
          <a:xfrm>
            <a:off x="4977081" y="2548158"/>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0"/>
              </a:spcBef>
              <a:spcAft>
                <a:spcPts val="0"/>
              </a:spcAft>
              <a:buSzPts val="800"/>
              <a:buNone/>
              <a:defRPr sz="800"/>
            </a:lvl2pPr>
            <a:lvl3pPr lvl="2" rtl="0">
              <a:spcBef>
                <a:spcPts val="0"/>
              </a:spcBef>
              <a:spcAft>
                <a:spcPts val="0"/>
              </a:spcAft>
              <a:buSzPts val="800"/>
              <a:buNone/>
              <a:defRPr sz="800"/>
            </a:lvl3pPr>
            <a:lvl4pPr lvl="3" rtl="0">
              <a:spcBef>
                <a:spcPts val="0"/>
              </a:spcBef>
              <a:spcAft>
                <a:spcPts val="0"/>
              </a:spcAft>
              <a:buSzPts val="800"/>
              <a:buNone/>
              <a:defRPr sz="800"/>
            </a:lvl4pPr>
            <a:lvl5pPr lvl="4" rtl="0">
              <a:spcBef>
                <a:spcPts val="0"/>
              </a:spcBef>
              <a:spcAft>
                <a:spcPts val="0"/>
              </a:spcAft>
              <a:buSzPts val="800"/>
              <a:buNone/>
              <a:defRPr sz="800"/>
            </a:lvl5pPr>
            <a:lvl6pPr lvl="5" rtl="0">
              <a:spcBef>
                <a:spcPts val="0"/>
              </a:spcBef>
              <a:spcAft>
                <a:spcPts val="0"/>
              </a:spcAft>
              <a:buSzPts val="800"/>
              <a:buNone/>
              <a:defRPr sz="800"/>
            </a:lvl6pPr>
            <a:lvl7pPr lvl="6" rtl="0">
              <a:spcBef>
                <a:spcPts val="0"/>
              </a:spcBef>
              <a:spcAft>
                <a:spcPts val="0"/>
              </a:spcAft>
              <a:buSzPts val="800"/>
              <a:buNone/>
              <a:defRPr sz="800"/>
            </a:lvl7pPr>
            <a:lvl8pPr lvl="7" rtl="0">
              <a:spcBef>
                <a:spcPts val="0"/>
              </a:spcBef>
              <a:spcAft>
                <a:spcPts val="0"/>
              </a:spcAft>
              <a:buSzPts val="800"/>
              <a:buNone/>
              <a:defRPr sz="800"/>
            </a:lvl8pPr>
            <a:lvl9pPr lvl="8" rtl="0">
              <a:spcBef>
                <a:spcPts val="0"/>
              </a:spcBef>
              <a:spcAft>
                <a:spcPts val="0"/>
              </a:spcAft>
              <a:buSzPts val="800"/>
              <a:buNone/>
              <a:defRPr sz="800"/>
            </a:lvl9pPr>
          </a:lstStyle>
          <a:p>
            <a:endParaRPr/>
          </a:p>
        </p:txBody>
      </p:sp>
      <p:sp>
        <p:nvSpPr>
          <p:cNvPr id="324" name="Google Shape;324;p11"/>
          <p:cNvSpPr txBox="1">
            <a:spLocks noGrp="1"/>
          </p:cNvSpPr>
          <p:nvPr>
            <p:ph type="subTitle" idx="34"/>
          </p:nvPr>
        </p:nvSpPr>
        <p:spPr>
          <a:xfrm>
            <a:off x="4977081" y="2379983"/>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rtl="0">
              <a:spcBef>
                <a:spcPts val="0"/>
              </a:spcBef>
              <a:spcAft>
                <a:spcPts val="0"/>
              </a:spcAft>
              <a:buClr>
                <a:schemeClr val="accent1"/>
              </a:buClr>
              <a:buSzPts val="1000"/>
              <a:buNone/>
              <a:defRPr sz="1000" b="1">
                <a:solidFill>
                  <a:schemeClr val="accent1"/>
                </a:solidFill>
              </a:defRPr>
            </a:lvl2pPr>
            <a:lvl3pPr lvl="2" rtl="0">
              <a:spcBef>
                <a:spcPts val="0"/>
              </a:spcBef>
              <a:spcAft>
                <a:spcPts val="0"/>
              </a:spcAft>
              <a:buClr>
                <a:schemeClr val="accent1"/>
              </a:buClr>
              <a:buSzPts val="1000"/>
              <a:buNone/>
              <a:defRPr sz="1000" b="1">
                <a:solidFill>
                  <a:schemeClr val="accent1"/>
                </a:solidFill>
              </a:defRPr>
            </a:lvl3pPr>
            <a:lvl4pPr lvl="3" rtl="0">
              <a:spcBef>
                <a:spcPts val="0"/>
              </a:spcBef>
              <a:spcAft>
                <a:spcPts val="0"/>
              </a:spcAft>
              <a:buClr>
                <a:schemeClr val="accent1"/>
              </a:buClr>
              <a:buSzPts val="1000"/>
              <a:buNone/>
              <a:defRPr sz="1000" b="1">
                <a:solidFill>
                  <a:schemeClr val="accent1"/>
                </a:solidFill>
              </a:defRPr>
            </a:lvl4pPr>
            <a:lvl5pPr lvl="4" rtl="0">
              <a:spcBef>
                <a:spcPts val="0"/>
              </a:spcBef>
              <a:spcAft>
                <a:spcPts val="0"/>
              </a:spcAft>
              <a:buClr>
                <a:schemeClr val="accent1"/>
              </a:buClr>
              <a:buSzPts val="1000"/>
              <a:buNone/>
              <a:defRPr sz="1000" b="1">
                <a:solidFill>
                  <a:schemeClr val="accent1"/>
                </a:solidFill>
              </a:defRPr>
            </a:lvl5pPr>
            <a:lvl6pPr lvl="5" rtl="0">
              <a:spcBef>
                <a:spcPts val="0"/>
              </a:spcBef>
              <a:spcAft>
                <a:spcPts val="0"/>
              </a:spcAft>
              <a:buClr>
                <a:schemeClr val="accent1"/>
              </a:buClr>
              <a:buSzPts val="1000"/>
              <a:buNone/>
              <a:defRPr sz="1000" b="1">
                <a:solidFill>
                  <a:schemeClr val="accent1"/>
                </a:solidFill>
              </a:defRPr>
            </a:lvl6pPr>
            <a:lvl7pPr lvl="6" rtl="0">
              <a:spcBef>
                <a:spcPts val="0"/>
              </a:spcBef>
              <a:spcAft>
                <a:spcPts val="0"/>
              </a:spcAft>
              <a:buClr>
                <a:schemeClr val="accent1"/>
              </a:buClr>
              <a:buSzPts val="1000"/>
              <a:buNone/>
              <a:defRPr sz="1000" b="1">
                <a:solidFill>
                  <a:schemeClr val="accent1"/>
                </a:solidFill>
              </a:defRPr>
            </a:lvl7pPr>
            <a:lvl8pPr lvl="7" rtl="0">
              <a:spcBef>
                <a:spcPts val="0"/>
              </a:spcBef>
              <a:spcAft>
                <a:spcPts val="0"/>
              </a:spcAft>
              <a:buClr>
                <a:schemeClr val="accent1"/>
              </a:buClr>
              <a:buSzPts val="1000"/>
              <a:buNone/>
              <a:defRPr sz="1000" b="1">
                <a:solidFill>
                  <a:schemeClr val="accent1"/>
                </a:solidFill>
              </a:defRPr>
            </a:lvl8pPr>
            <a:lvl9pPr lvl="8" rtl="0">
              <a:spcBef>
                <a:spcPts val="0"/>
              </a:spcBef>
              <a:spcAft>
                <a:spcPts val="0"/>
              </a:spcAft>
              <a:buClr>
                <a:schemeClr val="accent1"/>
              </a:buClr>
              <a:buSzPts val="1000"/>
              <a:buNone/>
              <a:defRPr sz="1000" b="1">
                <a:solidFill>
                  <a:schemeClr val="accent1"/>
                </a:solidFill>
              </a:defRPr>
            </a:lvl9pPr>
          </a:lstStyle>
          <a:p>
            <a:endParaRPr/>
          </a:p>
        </p:txBody>
      </p:sp>
      <p:sp>
        <p:nvSpPr>
          <p:cNvPr id="325" name="Google Shape;325;p11"/>
          <p:cNvSpPr txBox="1">
            <a:spLocks noGrp="1"/>
          </p:cNvSpPr>
          <p:nvPr>
            <p:ph type="subTitle" idx="35"/>
          </p:nvPr>
        </p:nvSpPr>
        <p:spPr>
          <a:xfrm>
            <a:off x="7799376" y="2548150"/>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0"/>
              </a:spcBef>
              <a:spcAft>
                <a:spcPts val="0"/>
              </a:spcAft>
              <a:buSzPts val="800"/>
              <a:buNone/>
              <a:defRPr sz="800"/>
            </a:lvl2pPr>
            <a:lvl3pPr lvl="2" rtl="0">
              <a:spcBef>
                <a:spcPts val="0"/>
              </a:spcBef>
              <a:spcAft>
                <a:spcPts val="0"/>
              </a:spcAft>
              <a:buSzPts val="800"/>
              <a:buNone/>
              <a:defRPr sz="800"/>
            </a:lvl3pPr>
            <a:lvl4pPr lvl="3" rtl="0">
              <a:spcBef>
                <a:spcPts val="0"/>
              </a:spcBef>
              <a:spcAft>
                <a:spcPts val="0"/>
              </a:spcAft>
              <a:buSzPts val="800"/>
              <a:buNone/>
              <a:defRPr sz="800"/>
            </a:lvl4pPr>
            <a:lvl5pPr lvl="4" rtl="0">
              <a:spcBef>
                <a:spcPts val="0"/>
              </a:spcBef>
              <a:spcAft>
                <a:spcPts val="0"/>
              </a:spcAft>
              <a:buSzPts val="800"/>
              <a:buNone/>
              <a:defRPr sz="800"/>
            </a:lvl5pPr>
            <a:lvl6pPr lvl="5" rtl="0">
              <a:spcBef>
                <a:spcPts val="0"/>
              </a:spcBef>
              <a:spcAft>
                <a:spcPts val="0"/>
              </a:spcAft>
              <a:buSzPts val="800"/>
              <a:buNone/>
              <a:defRPr sz="800"/>
            </a:lvl6pPr>
            <a:lvl7pPr lvl="6" rtl="0">
              <a:spcBef>
                <a:spcPts val="0"/>
              </a:spcBef>
              <a:spcAft>
                <a:spcPts val="0"/>
              </a:spcAft>
              <a:buSzPts val="800"/>
              <a:buNone/>
              <a:defRPr sz="800"/>
            </a:lvl7pPr>
            <a:lvl8pPr lvl="7" rtl="0">
              <a:spcBef>
                <a:spcPts val="0"/>
              </a:spcBef>
              <a:spcAft>
                <a:spcPts val="0"/>
              </a:spcAft>
              <a:buSzPts val="800"/>
              <a:buNone/>
              <a:defRPr sz="800"/>
            </a:lvl8pPr>
            <a:lvl9pPr lvl="8" rtl="0">
              <a:spcBef>
                <a:spcPts val="0"/>
              </a:spcBef>
              <a:spcAft>
                <a:spcPts val="0"/>
              </a:spcAft>
              <a:buSzPts val="800"/>
              <a:buNone/>
              <a:defRPr sz="800"/>
            </a:lvl9pPr>
          </a:lstStyle>
          <a:p>
            <a:endParaRPr/>
          </a:p>
        </p:txBody>
      </p:sp>
      <p:sp>
        <p:nvSpPr>
          <p:cNvPr id="326" name="Google Shape;326;p11"/>
          <p:cNvSpPr txBox="1">
            <a:spLocks noGrp="1"/>
          </p:cNvSpPr>
          <p:nvPr>
            <p:ph type="subTitle" idx="36"/>
          </p:nvPr>
        </p:nvSpPr>
        <p:spPr>
          <a:xfrm>
            <a:off x="7799376" y="2379975"/>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rtl="0">
              <a:spcBef>
                <a:spcPts val="0"/>
              </a:spcBef>
              <a:spcAft>
                <a:spcPts val="0"/>
              </a:spcAft>
              <a:buClr>
                <a:schemeClr val="accent1"/>
              </a:buClr>
              <a:buSzPts val="1000"/>
              <a:buNone/>
              <a:defRPr sz="1000" b="1">
                <a:solidFill>
                  <a:schemeClr val="accent1"/>
                </a:solidFill>
              </a:defRPr>
            </a:lvl2pPr>
            <a:lvl3pPr lvl="2" rtl="0">
              <a:spcBef>
                <a:spcPts val="0"/>
              </a:spcBef>
              <a:spcAft>
                <a:spcPts val="0"/>
              </a:spcAft>
              <a:buClr>
                <a:schemeClr val="accent1"/>
              </a:buClr>
              <a:buSzPts val="1000"/>
              <a:buNone/>
              <a:defRPr sz="1000" b="1">
                <a:solidFill>
                  <a:schemeClr val="accent1"/>
                </a:solidFill>
              </a:defRPr>
            </a:lvl3pPr>
            <a:lvl4pPr lvl="3" rtl="0">
              <a:spcBef>
                <a:spcPts val="0"/>
              </a:spcBef>
              <a:spcAft>
                <a:spcPts val="0"/>
              </a:spcAft>
              <a:buClr>
                <a:schemeClr val="accent1"/>
              </a:buClr>
              <a:buSzPts val="1000"/>
              <a:buNone/>
              <a:defRPr sz="1000" b="1">
                <a:solidFill>
                  <a:schemeClr val="accent1"/>
                </a:solidFill>
              </a:defRPr>
            </a:lvl4pPr>
            <a:lvl5pPr lvl="4" rtl="0">
              <a:spcBef>
                <a:spcPts val="0"/>
              </a:spcBef>
              <a:spcAft>
                <a:spcPts val="0"/>
              </a:spcAft>
              <a:buClr>
                <a:schemeClr val="accent1"/>
              </a:buClr>
              <a:buSzPts val="1000"/>
              <a:buNone/>
              <a:defRPr sz="1000" b="1">
                <a:solidFill>
                  <a:schemeClr val="accent1"/>
                </a:solidFill>
              </a:defRPr>
            </a:lvl5pPr>
            <a:lvl6pPr lvl="5" rtl="0">
              <a:spcBef>
                <a:spcPts val="0"/>
              </a:spcBef>
              <a:spcAft>
                <a:spcPts val="0"/>
              </a:spcAft>
              <a:buClr>
                <a:schemeClr val="accent1"/>
              </a:buClr>
              <a:buSzPts val="1000"/>
              <a:buNone/>
              <a:defRPr sz="1000" b="1">
                <a:solidFill>
                  <a:schemeClr val="accent1"/>
                </a:solidFill>
              </a:defRPr>
            </a:lvl6pPr>
            <a:lvl7pPr lvl="6" rtl="0">
              <a:spcBef>
                <a:spcPts val="0"/>
              </a:spcBef>
              <a:spcAft>
                <a:spcPts val="0"/>
              </a:spcAft>
              <a:buClr>
                <a:schemeClr val="accent1"/>
              </a:buClr>
              <a:buSzPts val="1000"/>
              <a:buNone/>
              <a:defRPr sz="1000" b="1">
                <a:solidFill>
                  <a:schemeClr val="accent1"/>
                </a:solidFill>
              </a:defRPr>
            </a:lvl7pPr>
            <a:lvl8pPr lvl="7" rtl="0">
              <a:spcBef>
                <a:spcPts val="0"/>
              </a:spcBef>
              <a:spcAft>
                <a:spcPts val="0"/>
              </a:spcAft>
              <a:buClr>
                <a:schemeClr val="accent1"/>
              </a:buClr>
              <a:buSzPts val="1000"/>
              <a:buNone/>
              <a:defRPr sz="1000" b="1">
                <a:solidFill>
                  <a:schemeClr val="accent1"/>
                </a:solidFill>
              </a:defRPr>
            </a:lvl8pPr>
            <a:lvl9pPr lvl="8" rtl="0">
              <a:spcBef>
                <a:spcPts val="0"/>
              </a:spcBef>
              <a:spcAft>
                <a:spcPts val="0"/>
              </a:spcAft>
              <a:buClr>
                <a:schemeClr val="accent1"/>
              </a:buClr>
              <a:buSzPts val="1000"/>
              <a:buNone/>
              <a:defRPr sz="1000" b="1">
                <a:solidFill>
                  <a:schemeClr val="accent1"/>
                </a:solidFill>
              </a:defRPr>
            </a:lvl9pPr>
          </a:lstStyle>
          <a:p>
            <a:endParaRPr/>
          </a:p>
        </p:txBody>
      </p:sp>
      <p:pic>
        <p:nvPicPr>
          <p:cNvPr id="327" name="Google Shape;327;p11"/>
          <p:cNvPicPr preferRelativeResize="0"/>
          <p:nvPr/>
        </p:nvPicPr>
        <p:blipFill>
          <a:blip r:embed="rId2">
            <a:alphaModFix/>
          </a:blip>
          <a:stretch>
            <a:fillRect/>
          </a:stretch>
        </p:blipFill>
        <p:spPr>
          <a:xfrm>
            <a:off x="0" y="5108251"/>
            <a:ext cx="9144000" cy="381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518">
          <p15:clr>
            <a:srgbClr val="FA7B17"/>
          </p15:clr>
        </p15:guide>
        <p15:guide id="2" orient="horz" pos="3068">
          <p15:clr>
            <a:srgbClr val="FA7B17"/>
          </p15:clr>
        </p15:guide>
        <p15:guide id="3" pos="259">
          <p15:clr>
            <a:srgbClr val="FA7B17"/>
          </p15:clr>
        </p15:guide>
        <p15:guide id="4" pos="5501">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75" y="170050"/>
            <a:ext cx="8312700" cy="568200"/>
          </a:xfrm>
          <a:prstGeom prst="rect">
            <a:avLst/>
          </a:prstGeom>
          <a:noFill/>
          <a:ln>
            <a:noFill/>
          </a:ln>
        </p:spPr>
        <p:txBody>
          <a:bodyPr spcFirstLastPara="1" wrap="square" lIns="0" tIns="0" rIns="0" bIns="0" anchor="b" anchorCtr="0">
            <a:normAutofit/>
          </a:bodyPr>
          <a:lstStyle>
            <a:lvl1pPr marR="0" lvl="0" algn="l" rtl="0">
              <a:lnSpc>
                <a:spcPct val="90000"/>
              </a:lnSpc>
              <a:spcBef>
                <a:spcPts val="0"/>
              </a:spcBef>
              <a:spcAft>
                <a:spcPts val="0"/>
              </a:spcAft>
              <a:buClr>
                <a:schemeClr val="lt1"/>
              </a:buClr>
              <a:buSzPts val="2100"/>
              <a:buFont typeface="Poppins Medium"/>
              <a:buNone/>
              <a:defRPr sz="2100" i="0" u="none" strike="noStrike" cap="none">
                <a:solidFill>
                  <a:schemeClr val="lt1"/>
                </a:solidFill>
                <a:latin typeface="Poppins Medium"/>
                <a:ea typeface="Poppins Medium"/>
                <a:cs typeface="Poppins Medium"/>
                <a:sym typeface="Poppins Medium"/>
              </a:defRPr>
            </a:lvl1pPr>
            <a:lvl2pPr lvl="1" rtl="0">
              <a:spcBef>
                <a:spcPts val="0"/>
              </a:spcBef>
              <a:spcAft>
                <a:spcPts val="0"/>
              </a:spcAft>
              <a:buSzPts val="1100"/>
              <a:buFont typeface="Poppins Medium"/>
              <a:buNone/>
              <a:defRPr sz="1400">
                <a:latin typeface="Poppins Medium"/>
                <a:ea typeface="Poppins Medium"/>
                <a:cs typeface="Poppins Medium"/>
                <a:sym typeface="Poppins Medium"/>
              </a:defRPr>
            </a:lvl2pPr>
            <a:lvl3pPr lvl="2" rtl="0">
              <a:spcBef>
                <a:spcPts val="0"/>
              </a:spcBef>
              <a:spcAft>
                <a:spcPts val="0"/>
              </a:spcAft>
              <a:buSzPts val="1100"/>
              <a:buFont typeface="Poppins Medium"/>
              <a:buNone/>
              <a:defRPr sz="1400">
                <a:latin typeface="Poppins Medium"/>
                <a:ea typeface="Poppins Medium"/>
                <a:cs typeface="Poppins Medium"/>
                <a:sym typeface="Poppins Medium"/>
              </a:defRPr>
            </a:lvl3pPr>
            <a:lvl4pPr lvl="3" rtl="0">
              <a:spcBef>
                <a:spcPts val="0"/>
              </a:spcBef>
              <a:spcAft>
                <a:spcPts val="0"/>
              </a:spcAft>
              <a:buSzPts val="1100"/>
              <a:buFont typeface="Poppins Medium"/>
              <a:buNone/>
              <a:defRPr sz="1400">
                <a:latin typeface="Poppins Medium"/>
                <a:ea typeface="Poppins Medium"/>
                <a:cs typeface="Poppins Medium"/>
                <a:sym typeface="Poppins Medium"/>
              </a:defRPr>
            </a:lvl4pPr>
            <a:lvl5pPr lvl="4" rtl="0">
              <a:spcBef>
                <a:spcPts val="0"/>
              </a:spcBef>
              <a:spcAft>
                <a:spcPts val="0"/>
              </a:spcAft>
              <a:buSzPts val="1100"/>
              <a:buFont typeface="Poppins Medium"/>
              <a:buNone/>
              <a:defRPr sz="1400">
                <a:latin typeface="Poppins Medium"/>
                <a:ea typeface="Poppins Medium"/>
                <a:cs typeface="Poppins Medium"/>
                <a:sym typeface="Poppins Medium"/>
              </a:defRPr>
            </a:lvl5pPr>
            <a:lvl6pPr lvl="5" rtl="0">
              <a:spcBef>
                <a:spcPts val="0"/>
              </a:spcBef>
              <a:spcAft>
                <a:spcPts val="0"/>
              </a:spcAft>
              <a:buSzPts val="1100"/>
              <a:buFont typeface="Poppins Medium"/>
              <a:buNone/>
              <a:defRPr sz="1400">
                <a:latin typeface="Poppins Medium"/>
                <a:ea typeface="Poppins Medium"/>
                <a:cs typeface="Poppins Medium"/>
                <a:sym typeface="Poppins Medium"/>
              </a:defRPr>
            </a:lvl6pPr>
            <a:lvl7pPr lvl="6" rtl="0">
              <a:spcBef>
                <a:spcPts val="0"/>
              </a:spcBef>
              <a:spcAft>
                <a:spcPts val="0"/>
              </a:spcAft>
              <a:buSzPts val="1100"/>
              <a:buFont typeface="Poppins Medium"/>
              <a:buNone/>
              <a:defRPr sz="1400">
                <a:latin typeface="Poppins Medium"/>
                <a:ea typeface="Poppins Medium"/>
                <a:cs typeface="Poppins Medium"/>
                <a:sym typeface="Poppins Medium"/>
              </a:defRPr>
            </a:lvl7pPr>
            <a:lvl8pPr lvl="7" rtl="0">
              <a:spcBef>
                <a:spcPts val="0"/>
              </a:spcBef>
              <a:spcAft>
                <a:spcPts val="0"/>
              </a:spcAft>
              <a:buSzPts val="1100"/>
              <a:buFont typeface="Poppins Medium"/>
              <a:buNone/>
              <a:defRPr sz="1400">
                <a:latin typeface="Poppins Medium"/>
                <a:ea typeface="Poppins Medium"/>
                <a:cs typeface="Poppins Medium"/>
                <a:sym typeface="Poppins Medium"/>
              </a:defRPr>
            </a:lvl8pPr>
            <a:lvl9pPr lvl="8" rtl="0">
              <a:spcBef>
                <a:spcPts val="0"/>
              </a:spcBef>
              <a:spcAft>
                <a:spcPts val="0"/>
              </a:spcAft>
              <a:buSzPts val="1100"/>
              <a:buFont typeface="Poppins Medium"/>
              <a:buNone/>
              <a:defRPr sz="1400">
                <a:latin typeface="Poppins Medium"/>
                <a:ea typeface="Poppins Medium"/>
                <a:cs typeface="Poppins Medium"/>
                <a:sym typeface="Poppins Medium"/>
              </a:defRPr>
            </a:lvl9pPr>
          </a:lstStyle>
          <a:p>
            <a:endParaRPr/>
          </a:p>
        </p:txBody>
      </p:sp>
      <p:sp>
        <p:nvSpPr>
          <p:cNvPr id="7" name="Google Shape;7;p1"/>
          <p:cNvSpPr txBox="1">
            <a:spLocks noGrp="1"/>
          </p:cNvSpPr>
          <p:nvPr>
            <p:ph type="body" idx="1"/>
          </p:nvPr>
        </p:nvSpPr>
        <p:spPr>
          <a:xfrm>
            <a:off x="415650" y="1282925"/>
            <a:ext cx="8312700" cy="3179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Font typeface="Calibri"/>
              <a:buChar char="●"/>
              <a:defRPr>
                <a:solidFill>
                  <a:schemeClr val="lt1"/>
                </a:solidFill>
                <a:latin typeface="Calibri"/>
                <a:ea typeface="Calibri"/>
                <a:cs typeface="Calibri"/>
                <a:sym typeface="Calibri"/>
              </a:defRPr>
            </a:lvl1pPr>
            <a:lvl2pPr marL="914400" lvl="1" indent="-317500" rtl="0">
              <a:spcBef>
                <a:spcPts val="0"/>
              </a:spcBef>
              <a:spcAft>
                <a:spcPts val="0"/>
              </a:spcAft>
              <a:buClr>
                <a:schemeClr val="lt1"/>
              </a:buClr>
              <a:buSzPts val="1400"/>
              <a:buFont typeface="Calibri"/>
              <a:buChar char="○"/>
              <a:defRPr>
                <a:solidFill>
                  <a:schemeClr val="lt1"/>
                </a:solidFill>
                <a:latin typeface="Calibri"/>
                <a:ea typeface="Calibri"/>
                <a:cs typeface="Calibri"/>
                <a:sym typeface="Calibri"/>
              </a:defRPr>
            </a:lvl2pPr>
            <a:lvl3pPr marL="1371600" lvl="2" indent="-317500" rtl="0">
              <a:spcBef>
                <a:spcPts val="0"/>
              </a:spcBef>
              <a:spcAft>
                <a:spcPts val="0"/>
              </a:spcAft>
              <a:buClr>
                <a:schemeClr val="lt1"/>
              </a:buClr>
              <a:buSzPts val="1400"/>
              <a:buFont typeface="Calibri"/>
              <a:buChar char="■"/>
              <a:defRPr>
                <a:solidFill>
                  <a:schemeClr val="lt1"/>
                </a:solidFill>
                <a:latin typeface="Calibri"/>
                <a:ea typeface="Calibri"/>
                <a:cs typeface="Calibri"/>
                <a:sym typeface="Calibri"/>
              </a:defRPr>
            </a:lvl3pPr>
            <a:lvl4pPr marL="1828800" lvl="3" indent="-317500" rtl="0">
              <a:spcBef>
                <a:spcPts val="0"/>
              </a:spcBef>
              <a:spcAft>
                <a:spcPts val="0"/>
              </a:spcAft>
              <a:buClr>
                <a:schemeClr val="lt1"/>
              </a:buClr>
              <a:buSzPts val="1400"/>
              <a:buFont typeface="Calibri"/>
              <a:buChar char="●"/>
              <a:defRPr>
                <a:solidFill>
                  <a:schemeClr val="lt1"/>
                </a:solidFill>
                <a:latin typeface="Calibri"/>
                <a:ea typeface="Calibri"/>
                <a:cs typeface="Calibri"/>
                <a:sym typeface="Calibri"/>
              </a:defRPr>
            </a:lvl4pPr>
            <a:lvl5pPr marL="2286000" lvl="4" indent="-317500" rtl="0">
              <a:spcBef>
                <a:spcPts val="0"/>
              </a:spcBef>
              <a:spcAft>
                <a:spcPts val="0"/>
              </a:spcAft>
              <a:buClr>
                <a:schemeClr val="lt1"/>
              </a:buClr>
              <a:buSzPts val="1400"/>
              <a:buFont typeface="Calibri"/>
              <a:buChar char="○"/>
              <a:defRPr>
                <a:solidFill>
                  <a:schemeClr val="lt1"/>
                </a:solidFill>
                <a:latin typeface="Calibri"/>
                <a:ea typeface="Calibri"/>
                <a:cs typeface="Calibri"/>
                <a:sym typeface="Calibri"/>
              </a:defRPr>
            </a:lvl5pPr>
            <a:lvl6pPr marL="2743200" lvl="5" indent="-317500" rtl="0">
              <a:spcBef>
                <a:spcPts val="0"/>
              </a:spcBef>
              <a:spcAft>
                <a:spcPts val="0"/>
              </a:spcAft>
              <a:buClr>
                <a:schemeClr val="lt1"/>
              </a:buClr>
              <a:buSzPts val="1400"/>
              <a:buFont typeface="Calibri"/>
              <a:buChar char="■"/>
              <a:defRPr>
                <a:solidFill>
                  <a:schemeClr val="lt1"/>
                </a:solidFill>
                <a:latin typeface="Calibri"/>
                <a:ea typeface="Calibri"/>
                <a:cs typeface="Calibri"/>
                <a:sym typeface="Calibri"/>
              </a:defRPr>
            </a:lvl6pPr>
            <a:lvl7pPr marL="3200400" lvl="6" indent="-317500" rtl="0">
              <a:spcBef>
                <a:spcPts val="0"/>
              </a:spcBef>
              <a:spcAft>
                <a:spcPts val="0"/>
              </a:spcAft>
              <a:buClr>
                <a:schemeClr val="lt1"/>
              </a:buClr>
              <a:buSzPts val="1400"/>
              <a:buFont typeface="Calibri"/>
              <a:buChar char="●"/>
              <a:defRPr>
                <a:solidFill>
                  <a:schemeClr val="lt1"/>
                </a:solidFill>
                <a:latin typeface="Calibri"/>
                <a:ea typeface="Calibri"/>
                <a:cs typeface="Calibri"/>
                <a:sym typeface="Calibri"/>
              </a:defRPr>
            </a:lvl7pPr>
            <a:lvl8pPr marL="3657600" lvl="7" indent="-317500" rtl="0">
              <a:spcBef>
                <a:spcPts val="0"/>
              </a:spcBef>
              <a:spcAft>
                <a:spcPts val="0"/>
              </a:spcAft>
              <a:buClr>
                <a:schemeClr val="lt1"/>
              </a:buClr>
              <a:buSzPts val="1400"/>
              <a:buFont typeface="Calibri"/>
              <a:buChar char="○"/>
              <a:defRPr>
                <a:solidFill>
                  <a:schemeClr val="lt1"/>
                </a:solidFill>
                <a:latin typeface="Calibri"/>
                <a:ea typeface="Calibri"/>
                <a:cs typeface="Calibri"/>
                <a:sym typeface="Calibri"/>
              </a:defRPr>
            </a:lvl8pPr>
            <a:lvl9pPr marL="4114800" lvl="8" indent="-317500" rtl="0">
              <a:spcBef>
                <a:spcPts val="0"/>
              </a:spcBef>
              <a:spcAft>
                <a:spcPts val="0"/>
              </a:spcAft>
              <a:buClr>
                <a:schemeClr val="lt1"/>
              </a:buClr>
              <a:buSzPts val="1400"/>
              <a:buFont typeface="Calibri"/>
              <a:buChar char="■"/>
              <a:defRPr>
                <a:solidFill>
                  <a:schemeClr val="lt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5.png"/><Relationship Id="rId7" Type="http://schemas.openxmlformats.org/officeDocument/2006/relationships/image" Target="../media/image7.png"/><Relationship Id="rId12"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9.png"/><Relationship Id="rId5" Type="http://schemas.openxmlformats.org/officeDocument/2006/relationships/image" Target="../media/image6.png"/><Relationship Id="rId10"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image" Target="../media/image8.png"/></Relationships>
</file>

<file path=ppt/slides/_rels/slide2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2" Type="http://schemas.openxmlformats.org/officeDocument/2006/relationships/notesSlide" Target="../notesSlides/notesSlide23.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s>
</file>

<file path=ppt/slides/_rels/slide2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14.png"/><Relationship Id="rId12"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8.png"/><Relationship Id="rId11" Type="http://schemas.openxmlformats.org/officeDocument/2006/relationships/image" Target="../media/image10.png"/><Relationship Id="rId5" Type="http://schemas.openxmlformats.org/officeDocument/2006/relationships/image" Target="../media/image7.png"/><Relationship Id="rId10"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image" Target="../media/image12.png"/></Relationships>
</file>

<file path=ppt/slides/_rels/slide2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11.png"/><Relationship Id="rId18" Type="http://schemas.openxmlformats.org/officeDocument/2006/relationships/image" Target="../media/image20.png"/><Relationship Id="rId3" Type="http://schemas.openxmlformats.org/officeDocument/2006/relationships/image" Target="../media/image5.png"/><Relationship Id="rId21" Type="http://schemas.openxmlformats.org/officeDocument/2006/relationships/image" Target="../media/image19.png"/><Relationship Id="rId7" Type="http://schemas.openxmlformats.org/officeDocument/2006/relationships/image" Target="../media/image18.png"/><Relationship Id="rId12" Type="http://schemas.openxmlformats.org/officeDocument/2006/relationships/image" Target="../media/image22.png"/><Relationship Id="rId17" Type="http://schemas.openxmlformats.org/officeDocument/2006/relationships/image" Target="../media/image15.png"/><Relationship Id="rId2" Type="http://schemas.openxmlformats.org/officeDocument/2006/relationships/notesSlide" Target="../notesSlides/notesSlide25.xml"/><Relationship Id="rId16" Type="http://schemas.openxmlformats.org/officeDocument/2006/relationships/image" Target="../media/image10.png"/><Relationship Id="rId20" Type="http://schemas.openxmlformats.org/officeDocument/2006/relationships/image" Target="../media/image14.png"/><Relationship Id="rId1" Type="http://schemas.openxmlformats.org/officeDocument/2006/relationships/slideLayout" Target="../slideLayouts/slideLayout10.xml"/><Relationship Id="rId6" Type="http://schemas.openxmlformats.org/officeDocument/2006/relationships/image" Target="../media/image13.png"/><Relationship Id="rId11" Type="http://schemas.openxmlformats.org/officeDocument/2006/relationships/image" Target="../media/image17.png"/><Relationship Id="rId5" Type="http://schemas.openxmlformats.org/officeDocument/2006/relationships/image" Target="../media/image8.png"/><Relationship Id="rId15" Type="http://schemas.openxmlformats.org/officeDocument/2006/relationships/image" Target="../media/image21.png"/><Relationship Id="rId10" Type="http://schemas.openxmlformats.org/officeDocument/2006/relationships/image" Target="../media/image12.png"/><Relationship Id="rId19" Type="http://schemas.openxmlformats.org/officeDocument/2006/relationships/image" Target="../media/image9.png"/><Relationship Id="rId4" Type="http://schemas.openxmlformats.org/officeDocument/2006/relationships/image" Target="../media/image7.png"/><Relationship Id="rId9" Type="http://schemas.openxmlformats.org/officeDocument/2006/relationships/image" Target="../media/image6.png"/><Relationship Id="rId1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1"/>
          <p:cNvSpPr txBox="1">
            <a:spLocks noGrp="1"/>
          </p:cNvSpPr>
          <p:nvPr>
            <p:ph type="title"/>
          </p:nvPr>
        </p:nvSpPr>
        <p:spPr>
          <a:xfrm>
            <a:off x="415650" y="1557350"/>
            <a:ext cx="4985690" cy="1014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dirty="0"/>
              <a:t>Cat Checker – Elimination Classification</a:t>
            </a:r>
            <a:endParaRPr lang="en-US" dirty="0"/>
          </a:p>
        </p:txBody>
      </p:sp>
      <p:sp>
        <p:nvSpPr>
          <p:cNvPr id="701" name="Google Shape;701;p31"/>
          <p:cNvSpPr txBox="1">
            <a:spLocks noGrp="1"/>
          </p:cNvSpPr>
          <p:nvPr>
            <p:ph type="subTitle" idx="2"/>
          </p:nvPr>
        </p:nvSpPr>
        <p:spPr>
          <a:xfrm>
            <a:off x="415650" y="3108200"/>
            <a:ext cx="1746600" cy="246300"/>
          </a:xfrm>
          <a:prstGeom prst="rect">
            <a:avLst/>
          </a:prstGeom>
        </p:spPr>
        <p:txBody>
          <a:bodyPr spcFirstLastPara="1" wrap="square" lIns="91425" tIns="45700" rIns="91425" bIns="45700" anchor="ctr" anchorCtr="0">
            <a:spAutoFit/>
          </a:bodyPr>
          <a:lstStyle/>
          <a:p>
            <a:pPr marL="0" lvl="0" indent="0" algn="l" rtl="0">
              <a:spcBef>
                <a:spcPts val="0"/>
              </a:spcBef>
              <a:spcAft>
                <a:spcPts val="0"/>
              </a:spcAft>
              <a:buNone/>
            </a:pPr>
            <a:r>
              <a:rPr lang="en" dirty="0"/>
              <a:t>Case Study</a:t>
            </a:r>
            <a:endParaRPr dirty="0"/>
          </a:p>
        </p:txBody>
      </p:sp>
      <p:sp>
        <p:nvSpPr>
          <p:cNvPr id="702" name="Google Shape;702;p31"/>
          <p:cNvSpPr txBox="1">
            <a:spLocks noGrp="1"/>
          </p:cNvSpPr>
          <p:nvPr>
            <p:ph type="subTitle" idx="4"/>
          </p:nvPr>
        </p:nvSpPr>
        <p:spPr>
          <a:xfrm>
            <a:off x="3927616" y="4874750"/>
            <a:ext cx="642000" cy="92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DD-MMM-YYYY</a:t>
            </a:r>
            <a:endParaRPr/>
          </a:p>
        </p:txBody>
      </p:sp>
      <p:sp>
        <p:nvSpPr>
          <p:cNvPr id="703" name="Google Shape;703;p31"/>
          <p:cNvSpPr txBox="1">
            <a:spLocks noGrp="1"/>
          </p:cNvSpPr>
          <p:nvPr>
            <p:ph type="subTitle" idx="5"/>
          </p:nvPr>
        </p:nvSpPr>
        <p:spPr>
          <a:xfrm>
            <a:off x="5237692" y="4874750"/>
            <a:ext cx="558900" cy="92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John Smith</a:t>
            </a:r>
            <a:endParaRPr/>
          </a:p>
        </p:txBody>
      </p:sp>
      <p:sp>
        <p:nvSpPr>
          <p:cNvPr id="704" name="Google Shape;704;p31"/>
          <p:cNvSpPr txBox="1">
            <a:spLocks noGrp="1"/>
          </p:cNvSpPr>
          <p:nvPr>
            <p:ph type="subTitle" idx="3"/>
          </p:nvPr>
        </p:nvSpPr>
        <p:spPr>
          <a:xfrm>
            <a:off x="2308944" y="4874750"/>
            <a:ext cx="1032600" cy="92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Confidential</a:t>
            </a:r>
            <a:endParaRPr/>
          </a:p>
        </p:txBody>
      </p:sp>
      <p:sp>
        <p:nvSpPr>
          <p:cNvPr id="3" name="Subtitle 2">
            <a:extLst>
              <a:ext uri="{FF2B5EF4-FFF2-40B4-BE49-F238E27FC236}">
                <a16:creationId xmlns:a16="http://schemas.microsoft.com/office/drawing/2014/main" id="{D9FD5BCE-BD26-8C81-8400-2F74C398F018}"/>
              </a:ext>
            </a:extLst>
          </p:cNvPr>
          <p:cNvSpPr>
            <a:spLocks noGrp="1"/>
          </p:cNvSpPr>
          <p:nvPr>
            <p:ph type="subTitle" idx="1"/>
          </p:nvPr>
        </p:nvSpPr>
        <p:spPr/>
        <p:txBody>
          <a:bodyPr/>
          <a:lstStyle/>
          <a:p>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38"/>
          <p:cNvSpPr txBox="1">
            <a:spLocks noGrp="1"/>
          </p:cNvSpPr>
          <p:nvPr>
            <p:ph type="title"/>
          </p:nvPr>
        </p:nvSpPr>
        <p:spPr>
          <a:xfrm>
            <a:off x="415625" y="372600"/>
            <a:ext cx="8312700" cy="458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IN" sz="1800" dirty="0"/>
              <a:t>Feature Engineering</a:t>
            </a:r>
            <a:br>
              <a:rPr lang="en-IN" sz="1800" dirty="0"/>
            </a:br>
            <a:endParaRPr dirty="0"/>
          </a:p>
        </p:txBody>
      </p:sp>
      <p:sp>
        <p:nvSpPr>
          <p:cNvPr id="810" name="Google Shape;810;p38"/>
          <p:cNvSpPr txBox="1">
            <a:spLocks noGrp="1"/>
          </p:cNvSpPr>
          <p:nvPr>
            <p:ph type="body" idx="1"/>
          </p:nvPr>
        </p:nvSpPr>
        <p:spPr>
          <a:xfrm>
            <a:off x="415625" y="831300"/>
            <a:ext cx="8312700" cy="3817050"/>
          </a:xfrm>
          <a:prstGeom prst="rect">
            <a:avLst/>
          </a:prstGeom>
        </p:spPr>
        <p:txBody>
          <a:bodyPr spcFirstLastPara="1" wrap="square" lIns="0" tIns="0" rIns="0" bIns="0" anchor="t" anchorCtr="0">
            <a:noAutofit/>
          </a:bodyPr>
          <a:lstStyle/>
          <a:p>
            <a:pPr marL="171450" indent="-171450">
              <a:spcAft>
                <a:spcPts val="400"/>
              </a:spcAft>
            </a:pPr>
            <a:r>
              <a:rPr lang="en-IN" sz="1100" dirty="0"/>
              <a:t>Activity – To Identify type of Activity and will be used as target Variable. Taken from Tags Data, each tags contains a tag of Activity.</a:t>
            </a:r>
          </a:p>
          <a:p>
            <a:pPr marL="171450" indent="-171450">
              <a:spcAft>
                <a:spcPts val="400"/>
              </a:spcAft>
            </a:pPr>
            <a:r>
              <a:rPr lang="en-IN" sz="1100" dirty="0" err="1"/>
              <a:t>Cat_In_Box</a:t>
            </a:r>
            <a:r>
              <a:rPr lang="en-IN" sz="1100" dirty="0"/>
              <a:t> – To Identify if cat was in box while Activity. Taken from Tags Data, each tags contains a tag of ‘cat in box’, except of few exceptions.</a:t>
            </a:r>
          </a:p>
          <a:p>
            <a:pPr marL="171450" indent="-171450">
              <a:spcAft>
                <a:spcPts val="400"/>
              </a:spcAft>
            </a:pPr>
            <a:r>
              <a:rPr lang="en-IN" sz="1100" dirty="0" err="1"/>
              <a:t>Given_Tare_Weight</a:t>
            </a:r>
            <a:r>
              <a:rPr lang="en-IN" sz="1100" dirty="0"/>
              <a:t> – Weight of box and litter. Sum of </a:t>
            </a:r>
            <a:r>
              <a:rPr lang="en-IN" sz="1100" dirty="0" err="1"/>
              <a:t>tare_weight</a:t>
            </a:r>
            <a:r>
              <a:rPr lang="en-IN" sz="1100" dirty="0"/>
              <a:t> values from 4 sensors from Tags Data.</a:t>
            </a:r>
          </a:p>
          <a:p>
            <a:pPr marL="171450" indent="-171450">
              <a:spcAft>
                <a:spcPts val="400"/>
              </a:spcAft>
            </a:pPr>
            <a:r>
              <a:rPr lang="en-IN" sz="1100" dirty="0" err="1"/>
              <a:t>Calculated_Tare_Weight</a:t>
            </a:r>
            <a:r>
              <a:rPr lang="en-IN" sz="1100" dirty="0"/>
              <a:t> – Weight of box and litter after cat steps out, calculated by taking mean of sensor data for last 5 sec.</a:t>
            </a:r>
          </a:p>
          <a:p>
            <a:pPr marL="171450" indent="-171450">
              <a:spcAft>
                <a:spcPts val="400"/>
              </a:spcAft>
            </a:pPr>
            <a:r>
              <a:rPr lang="en-IN" sz="1100" dirty="0" err="1"/>
              <a:t>Activity_Duration</a:t>
            </a:r>
            <a:r>
              <a:rPr lang="en-IN" sz="1100" dirty="0"/>
              <a:t> – Total time for what Sensor Data we have, Taken last timestamp from load sensor data.</a:t>
            </a:r>
          </a:p>
          <a:p>
            <a:pPr marL="171450" indent="-171450">
              <a:spcAft>
                <a:spcPts val="400"/>
              </a:spcAft>
            </a:pPr>
            <a:r>
              <a:rPr lang="en-IN" sz="1100" dirty="0" err="1"/>
              <a:t>Weight_With_Cat</a:t>
            </a:r>
            <a:r>
              <a:rPr lang="en-IN" sz="1100" dirty="0"/>
              <a:t> – Load Sensor reading while cat is in box. Taken sum of </a:t>
            </a:r>
            <a:r>
              <a:rPr lang="en-IN" sz="1100" dirty="0" err="1"/>
              <a:t>Tare_Weight</a:t>
            </a:r>
            <a:r>
              <a:rPr lang="en-IN" sz="1100" dirty="0"/>
              <a:t> and </a:t>
            </a:r>
            <a:r>
              <a:rPr lang="en-IN" sz="1100" dirty="0" err="1"/>
              <a:t>Weight_of_cat</a:t>
            </a:r>
            <a:r>
              <a:rPr lang="en-IN" sz="1100" dirty="0"/>
              <a:t>.</a:t>
            </a:r>
          </a:p>
          <a:p>
            <a:pPr marL="171450" indent="-171450">
              <a:spcAft>
                <a:spcPts val="400"/>
              </a:spcAft>
            </a:pPr>
            <a:r>
              <a:rPr lang="en-IN" sz="1100" dirty="0" err="1"/>
              <a:t>First_Stepin_Time</a:t>
            </a:r>
            <a:r>
              <a:rPr lang="en-IN" sz="1100" dirty="0"/>
              <a:t> – Time when cats step-in for </a:t>
            </a:r>
            <a:r>
              <a:rPr lang="en-IN" sz="1100" dirty="0" err="1"/>
              <a:t>first_time</a:t>
            </a:r>
            <a:r>
              <a:rPr lang="en-IN" sz="1100" dirty="0"/>
              <a:t>, when load sensor reading </a:t>
            </a:r>
            <a:r>
              <a:rPr lang="en-IN" sz="1100" dirty="0" err="1"/>
              <a:t>crosees</a:t>
            </a:r>
            <a:r>
              <a:rPr lang="en-IN" sz="1100" dirty="0"/>
              <a:t> 98% of </a:t>
            </a:r>
            <a:r>
              <a:rPr lang="en-IN" sz="1100" dirty="0" err="1"/>
              <a:t>Weight_With_Cat</a:t>
            </a:r>
            <a:r>
              <a:rPr lang="en-IN" sz="1100" dirty="0"/>
              <a:t> for first time.</a:t>
            </a:r>
          </a:p>
          <a:p>
            <a:pPr marL="171450" indent="-171450">
              <a:spcAft>
                <a:spcPts val="400"/>
              </a:spcAft>
            </a:pPr>
            <a:r>
              <a:rPr lang="en-IN" sz="1100" dirty="0" err="1"/>
              <a:t>First_Stepout_Time</a:t>
            </a:r>
            <a:r>
              <a:rPr lang="en-IN" sz="1100" dirty="0"/>
              <a:t> – Time when cats step-out for </a:t>
            </a:r>
            <a:r>
              <a:rPr lang="en-IN" sz="1100" dirty="0" err="1"/>
              <a:t>first_time</a:t>
            </a:r>
            <a:r>
              <a:rPr lang="en-IN" sz="1100" dirty="0"/>
              <a:t>, , when load sensor reading </a:t>
            </a:r>
            <a:r>
              <a:rPr lang="en-IN" sz="1100" dirty="0" err="1"/>
              <a:t>crosees</a:t>
            </a:r>
            <a:r>
              <a:rPr lang="en-IN" sz="1100" dirty="0"/>
              <a:t> 103% of </a:t>
            </a:r>
            <a:r>
              <a:rPr lang="en-IN" sz="1100" dirty="0" err="1"/>
              <a:t>tare_weight</a:t>
            </a:r>
            <a:r>
              <a:rPr lang="en-IN" sz="1100" dirty="0"/>
              <a:t> for first time after cat stepped in.</a:t>
            </a:r>
          </a:p>
          <a:p>
            <a:pPr marL="171450" indent="-171450">
              <a:spcAft>
                <a:spcPts val="400"/>
              </a:spcAft>
            </a:pPr>
            <a:r>
              <a:rPr lang="en-IN" sz="1100" dirty="0" err="1"/>
              <a:t>Last_Stepin_Time</a:t>
            </a:r>
            <a:r>
              <a:rPr lang="en-IN" sz="1100" dirty="0"/>
              <a:t> – Time when cats step-in for </a:t>
            </a:r>
            <a:r>
              <a:rPr lang="en-IN" sz="1100" dirty="0" err="1"/>
              <a:t>last_time</a:t>
            </a:r>
            <a:r>
              <a:rPr lang="en-IN" sz="1100" dirty="0"/>
              <a:t>. when load sensor reading </a:t>
            </a:r>
            <a:r>
              <a:rPr lang="en-IN" sz="1100" dirty="0" err="1"/>
              <a:t>crosees</a:t>
            </a:r>
            <a:r>
              <a:rPr lang="en-IN" sz="1100" dirty="0"/>
              <a:t> 98% of </a:t>
            </a:r>
            <a:r>
              <a:rPr lang="en-IN" sz="1100" dirty="0" err="1"/>
              <a:t>Weight_With_Cat</a:t>
            </a:r>
            <a:r>
              <a:rPr lang="en-IN" sz="1100" dirty="0"/>
              <a:t> for last time.</a:t>
            </a:r>
          </a:p>
          <a:p>
            <a:pPr marL="171450" indent="-171450">
              <a:spcAft>
                <a:spcPts val="400"/>
              </a:spcAft>
            </a:pPr>
            <a:r>
              <a:rPr lang="en-IN" sz="1100" dirty="0" err="1"/>
              <a:t>Last_Stepout_Time</a:t>
            </a:r>
            <a:r>
              <a:rPr lang="en-IN" sz="1100" dirty="0"/>
              <a:t> – Time when cats step-out for </a:t>
            </a:r>
            <a:r>
              <a:rPr lang="en-IN" sz="1100" dirty="0" err="1"/>
              <a:t>last_time</a:t>
            </a:r>
            <a:r>
              <a:rPr lang="en-IN" sz="1100" dirty="0"/>
              <a:t>, when load sensor reading </a:t>
            </a:r>
            <a:r>
              <a:rPr lang="en-IN" sz="1100" dirty="0" err="1"/>
              <a:t>crosees</a:t>
            </a:r>
            <a:r>
              <a:rPr lang="en-IN" sz="1100" dirty="0"/>
              <a:t> 103% of </a:t>
            </a:r>
            <a:r>
              <a:rPr lang="en-IN" sz="1100" dirty="0" err="1"/>
              <a:t>tare_weight</a:t>
            </a:r>
            <a:r>
              <a:rPr lang="en-IN" sz="1100" dirty="0"/>
              <a:t> for last time after cat stepped in.</a:t>
            </a:r>
          </a:p>
          <a:p>
            <a:pPr marL="171450" indent="-171450">
              <a:spcAft>
                <a:spcPts val="400"/>
              </a:spcAft>
            </a:pPr>
            <a:r>
              <a:rPr lang="en-IN" sz="1100" dirty="0" err="1"/>
              <a:t>Stepping_In_Time</a:t>
            </a:r>
            <a:r>
              <a:rPr lang="en-IN" sz="1100" dirty="0"/>
              <a:t> – Time when cats step-in when it will sit there for longest time.</a:t>
            </a:r>
          </a:p>
          <a:p>
            <a:pPr marL="171450" indent="-171450">
              <a:spcAft>
                <a:spcPts val="400"/>
              </a:spcAft>
            </a:pPr>
            <a:r>
              <a:rPr lang="en-IN" sz="1100" dirty="0" err="1"/>
              <a:t>Stepping_Out_Time</a:t>
            </a:r>
            <a:r>
              <a:rPr lang="en-IN" sz="1100" dirty="0"/>
              <a:t> – Time when cats step-out when it will sit there for longest time.</a:t>
            </a:r>
          </a:p>
          <a:p>
            <a:pPr marL="171450" indent="-171450">
              <a:spcAft>
                <a:spcPts val="400"/>
              </a:spcAft>
            </a:pPr>
            <a:r>
              <a:rPr lang="en-IN" sz="1100" dirty="0" err="1"/>
              <a:t>Sit_time</a:t>
            </a:r>
            <a:r>
              <a:rPr lang="en-IN" sz="1100" dirty="0"/>
              <a:t> – Longest period of time when cat was in box, difference of </a:t>
            </a:r>
            <a:r>
              <a:rPr lang="en-IN" sz="1100" dirty="0" err="1"/>
              <a:t>Stepping_Out_Time</a:t>
            </a:r>
            <a:r>
              <a:rPr lang="en-IN" sz="1100" dirty="0"/>
              <a:t> and </a:t>
            </a:r>
            <a:r>
              <a:rPr lang="en-IN" sz="1100" dirty="0" err="1"/>
              <a:t>Stepping_In_Time</a:t>
            </a:r>
            <a:r>
              <a:rPr lang="en-IN" sz="1100" dirty="0"/>
              <a:t> </a:t>
            </a:r>
          </a:p>
          <a:p>
            <a:pPr marL="171450" indent="-171450">
              <a:spcAft>
                <a:spcPts val="400"/>
              </a:spcAft>
            </a:pPr>
            <a:r>
              <a:rPr lang="en-IN" sz="1100" dirty="0" err="1"/>
              <a:t>Times_Stepped</a:t>
            </a:r>
            <a:r>
              <a:rPr lang="en-IN" sz="1100" dirty="0"/>
              <a:t> – Number of times cat stepped in and out, total number of times load sensor reading </a:t>
            </a:r>
            <a:r>
              <a:rPr lang="en-IN" sz="1100" dirty="0" err="1"/>
              <a:t>crosees</a:t>
            </a:r>
            <a:r>
              <a:rPr lang="en-IN" sz="1100" dirty="0"/>
              <a:t> 98% of </a:t>
            </a:r>
            <a:r>
              <a:rPr lang="en-IN" sz="1100" dirty="0" err="1"/>
              <a:t>Weight_With_Cat</a:t>
            </a:r>
            <a:r>
              <a:rPr lang="en-IN" sz="1100" dirty="0"/>
              <a:t> and then again comes back to </a:t>
            </a:r>
            <a:r>
              <a:rPr lang="en-IN" sz="1100" dirty="0" err="1"/>
              <a:t>tare_weight</a:t>
            </a:r>
            <a:r>
              <a:rPr lang="en-IN" sz="1100" dirty="0"/>
              <a:t>.</a:t>
            </a:r>
          </a:p>
        </p:txBody>
      </p:sp>
    </p:spTree>
    <p:extLst>
      <p:ext uri="{BB962C8B-B14F-4D97-AF65-F5344CB8AC3E}">
        <p14:creationId xmlns:p14="http://schemas.microsoft.com/office/powerpoint/2010/main" val="372338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34"/>
          <p:cNvSpPr txBox="1">
            <a:spLocks noGrp="1"/>
          </p:cNvSpPr>
          <p:nvPr>
            <p:ph type="title"/>
          </p:nvPr>
        </p:nvSpPr>
        <p:spPr>
          <a:xfrm>
            <a:off x="415625" y="1707750"/>
            <a:ext cx="3663300" cy="1728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400"/>
              <a:t>Section Header and Description</a:t>
            </a:r>
            <a:endParaRPr sz="2400"/>
          </a:p>
        </p:txBody>
      </p:sp>
      <p:sp>
        <p:nvSpPr>
          <p:cNvPr id="727" name="Google Shape;727;p34"/>
          <p:cNvSpPr txBox="1">
            <a:spLocks noGrp="1"/>
          </p:cNvSpPr>
          <p:nvPr>
            <p:ph type="subTitle" idx="1"/>
          </p:nvPr>
        </p:nvSpPr>
        <p:spPr>
          <a:xfrm>
            <a:off x="4987875" y="1707750"/>
            <a:ext cx="3744600" cy="172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Lorem ipsum dolor sit amet, consectetur adipiscing elit, sed do eiusmod tempor incididunt ut labore et dolore magna aliqua</a:t>
            </a:r>
            <a:endParaRPr sz="1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36"/>
          <p:cNvSpPr txBox="1">
            <a:spLocks noGrp="1"/>
          </p:cNvSpPr>
          <p:nvPr>
            <p:ph type="title"/>
          </p:nvPr>
        </p:nvSpPr>
        <p:spPr>
          <a:xfrm>
            <a:off x="415625" y="372600"/>
            <a:ext cx="7680900" cy="458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Topics/Agenda - One Column</a:t>
            </a:r>
            <a:endParaRPr/>
          </a:p>
          <a:p>
            <a:pPr marL="0" lvl="0" indent="0" algn="l" rtl="0">
              <a:spcBef>
                <a:spcPts val="0"/>
              </a:spcBef>
              <a:spcAft>
                <a:spcPts val="0"/>
              </a:spcAft>
              <a:buNone/>
            </a:pPr>
            <a:endParaRPr/>
          </a:p>
        </p:txBody>
      </p:sp>
      <p:sp>
        <p:nvSpPr>
          <p:cNvPr id="769" name="Google Shape;769;p36"/>
          <p:cNvSpPr txBox="1">
            <a:spLocks noGrp="1"/>
          </p:cNvSpPr>
          <p:nvPr>
            <p:ph type="subTitle" idx="2"/>
          </p:nvPr>
        </p:nvSpPr>
        <p:spPr>
          <a:xfrm>
            <a:off x="415625" y="1033700"/>
            <a:ext cx="365700" cy="260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01</a:t>
            </a:r>
            <a:endParaRPr/>
          </a:p>
        </p:txBody>
      </p:sp>
      <p:sp>
        <p:nvSpPr>
          <p:cNvPr id="770" name="Google Shape;770;p36"/>
          <p:cNvSpPr txBox="1">
            <a:spLocks noGrp="1"/>
          </p:cNvSpPr>
          <p:nvPr>
            <p:ph type="subTitle" idx="3"/>
          </p:nvPr>
        </p:nvSpPr>
        <p:spPr>
          <a:xfrm>
            <a:off x="780266" y="1033700"/>
            <a:ext cx="101700" cy="260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a:t>
            </a:r>
            <a:endParaRPr/>
          </a:p>
        </p:txBody>
      </p:sp>
      <p:sp>
        <p:nvSpPr>
          <p:cNvPr id="771" name="Google Shape;771;p36"/>
          <p:cNvSpPr txBox="1">
            <a:spLocks noGrp="1"/>
          </p:cNvSpPr>
          <p:nvPr>
            <p:ph type="subTitle" idx="5"/>
          </p:nvPr>
        </p:nvSpPr>
        <p:spPr>
          <a:xfrm>
            <a:off x="415625" y="1400725"/>
            <a:ext cx="365700" cy="260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02</a:t>
            </a:r>
            <a:endParaRPr/>
          </a:p>
        </p:txBody>
      </p:sp>
      <p:sp>
        <p:nvSpPr>
          <p:cNvPr id="772" name="Google Shape;772;p36"/>
          <p:cNvSpPr txBox="1">
            <a:spLocks noGrp="1"/>
          </p:cNvSpPr>
          <p:nvPr>
            <p:ph type="subTitle" idx="6"/>
          </p:nvPr>
        </p:nvSpPr>
        <p:spPr>
          <a:xfrm>
            <a:off x="780266" y="1400725"/>
            <a:ext cx="101700" cy="260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a:t>
            </a:r>
            <a:endParaRPr/>
          </a:p>
        </p:txBody>
      </p:sp>
      <p:sp>
        <p:nvSpPr>
          <p:cNvPr id="773" name="Google Shape;773;p36"/>
          <p:cNvSpPr txBox="1">
            <a:spLocks noGrp="1"/>
          </p:cNvSpPr>
          <p:nvPr>
            <p:ph type="subTitle" idx="8"/>
          </p:nvPr>
        </p:nvSpPr>
        <p:spPr>
          <a:xfrm>
            <a:off x="415625" y="1767750"/>
            <a:ext cx="365700" cy="260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03</a:t>
            </a:r>
            <a:endParaRPr/>
          </a:p>
        </p:txBody>
      </p:sp>
      <p:sp>
        <p:nvSpPr>
          <p:cNvPr id="774" name="Google Shape;774;p36"/>
          <p:cNvSpPr txBox="1">
            <a:spLocks noGrp="1"/>
          </p:cNvSpPr>
          <p:nvPr>
            <p:ph type="subTitle" idx="9"/>
          </p:nvPr>
        </p:nvSpPr>
        <p:spPr>
          <a:xfrm>
            <a:off x="780266" y="1767750"/>
            <a:ext cx="101700" cy="260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a:t>
            </a:r>
            <a:endParaRPr/>
          </a:p>
        </p:txBody>
      </p:sp>
      <p:sp>
        <p:nvSpPr>
          <p:cNvPr id="775" name="Google Shape;775;p36"/>
          <p:cNvSpPr txBox="1">
            <a:spLocks noGrp="1"/>
          </p:cNvSpPr>
          <p:nvPr>
            <p:ph type="subTitle" idx="14"/>
          </p:nvPr>
        </p:nvSpPr>
        <p:spPr>
          <a:xfrm>
            <a:off x="415625" y="2134775"/>
            <a:ext cx="365700" cy="260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04</a:t>
            </a:r>
            <a:endParaRPr/>
          </a:p>
        </p:txBody>
      </p:sp>
      <p:sp>
        <p:nvSpPr>
          <p:cNvPr id="776" name="Google Shape;776;p36"/>
          <p:cNvSpPr txBox="1">
            <a:spLocks noGrp="1"/>
          </p:cNvSpPr>
          <p:nvPr>
            <p:ph type="subTitle" idx="15"/>
          </p:nvPr>
        </p:nvSpPr>
        <p:spPr>
          <a:xfrm>
            <a:off x="780266" y="2134775"/>
            <a:ext cx="101700" cy="260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a:t>
            </a:r>
            <a:endParaRPr/>
          </a:p>
        </p:txBody>
      </p:sp>
      <p:sp>
        <p:nvSpPr>
          <p:cNvPr id="777" name="Google Shape;777;p36"/>
          <p:cNvSpPr txBox="1">
            <a:spLocks noGrp="1"/>
          </p:cNvSpPr>
          <p:nvPr>
            <p:ph type="subTitle" idx="17"/>
          </p:nvPr>
        </p:nvSpPr>
        <p:spPr>
          <a:xfrm>
            <a:off x="415625" y="2501800"/>
            <a:ext cx="365700" cy="260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05</a:t>
            </a:r>
            <a:endParaRPr/>
          </a:p>
        </p:txBody>
      </p:sp>
      <p:sp>
        <p:nvSpPr>
          <p:cNvPr id="778" name="Google Shape;778;p36"/>
          <p:cNvSpPr txBox="1">
            <a:spLocks noGrp="1"/>
          </p:cNvSpPr>
          <p:nvPr>
            <p:ph type="subTitle" idx="18"/>
          </p:nvPr>
        </p:nvSpPr>
        <p:spPr>
          <a:xfrm>
            <a:off x="780266" y="2501800"/>
            <a:ext cx="101700" cy="260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a:t>
            </a:r>
            <a:endParaRPr/>
          </a:p>
        </p:txBody>
      </p:sp>
      <p:sp>
        <p:nvSpPr>
          <p:cNvPr id="779" name="Google Shape;779;p36"/>
          <p:cNvSpPr txBox="1">
            <a:spLocks noGrp="1"/>
          </p:cNvSpPr>
          <p:nvPr>
            <p:ph type="subTitle" idx="20"/>
          </p:nvPr>
        </p:nvSpPr>
        <p:spPr>
          <a:xfrm>
            <a:off x="415625" y="2868825"/>
            <a:ext cx="365700" cy="260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06</a:t>
            </a:r>
            <a:endParaRPr/>
          </a:p>
        </p:txBody>
      </p:sp>
      <p:sp>
        <p:nvSpPr>
          <p:cNvPr id="780" name="Google Shape;780;p36"/>
          <p:cNvSpPr txBox="1">
            <a:spLocks noGrp="1"/>
          </p:cNvSpPr>
          <p:nvPr>
            <p:ph type="subTitle" idx="21"/>
          </p:nvPr>
        </p:nvSpPr>
        <p:spPr>
          <a:xfrm>
            <a:off x="780266" y="2868825"/>
            <a:ext cx="101700" cy="260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a:t>
            </a:r>
            <a:endParaRPr/>
          </a:p>
        </p:txBody>
      </p:sp>
      <p:sp>
        <p:nvSpPr>
          <p:cNvPr id="781" name="Google Shape;781;p36"/>
          <p:cNvSpPr txBox="1">
            <a:spLocks noGrp="1"/>
          </p:cNvSpPr>
          <p:nvPr>
            <p:ph type="subTitle" idx="23"/>
          </p:nvPr>
        </p:nvSpPr>
        <p:spPr>
          <a:xfrm>
            <a:off x="415625" y="3235850"/>
            <a:ext cx="365700" cy="260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07</a:t>
            </a:r>
            <a:endParaRPr/>
          </a:p>
        </p:txBody>
      </p:sp>
      <p:sp>
        <p:nvSpPr>
          <p:cNvPr id="782" name="Google Shape;782;p36"/>
          <p:cNvSpPr txBox="1">
            <a:spLocks noGrp="1"/>
          </p:cNvSpPr>
          <p:nvPr>
            <p:ph type="subTitle" idx="24"/>
          </p:nvPr>
        </p:nvSpPr>
        <p:spPr>
          <a:xfrm>
            <a:off x="780266" y="3235850"/>
            <a:ext cx="101700" cy="260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a:t>
            </a:r>
            <a:endParaRPr/>
          </a:p>
        </p:txBody>
      </p:sp>
      <p:sp>
        <p:nvSpPr>
          <p:cNvPr id="783" name="Google Shape;783;p36"/>
          <p:cNvSpPr txBox="1">
            <a:spLocks noGrp="1"/>
          </p:cNvSpPr>
          <p:nvPr>
            <p:ph type="subTitle" idx="26"/>
          </p:nvPr>
        </p:nvSpPr>
        <p:spPr>
          <a:xfrm>
            <a:off x="415625" y="3602875"/>
            <a:ext cx="365700" cy="260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08</a:t>
            </a:r>
            <a:endParaRPr/>
          </a:p>
        </p:txBody>
      </p:sp>
      <p:sp>
        <p:nvSpPr>
          <p:cNvPr id="784" name="Google Shape;784;p36"/>
          <p:cNvSpPr txBox="1">
            <a:spLocks noGrp="1"/>
          </p:cNvSpPr>
          <p:nvPr>
            <p:ph type="subTitle" idx="27"/>
          </p:nvPr>
        </p:nvSpPr>
        <p:spPr>
          <a:xfrm>
            <a:off x="780266" y="3602875"/>
            <a:ext cx="101700" cy="260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a:t>
            </a:r>
            <a:endParaRPr/>
          </a:p>
        </p:txBody>
      </p:sp>
      <p:sp>
        <p:nvSpPr>
          <p:cNvPr id="785" name="Google Shape;785;p36"/>
          <p:cNvSpPr txBox="1">
            <a:spLocks noGrp="1"/>
          </p:cNvSpPr>
          <p:nvPr>
            <p:ph type="subTitle" idx="29"/>
          </p:nvPr>
        </p:nvSpPr>
        <p:spPr>
          <a:xfrm>
            <a:off x="415625" y="3969900"/>
            <a:ext cx="365700" cy="260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09</a:t>
            </a:r>
            <a:endParaRPr/>
          </a:p>
        </p:txBody>
      </p:sp>
      <p:sp>
        <p:nvSpPr>
          <p:cNvPr id="786" name="Google Shape;786;p36"/>
          <p:cNvSpPr txBox="1">
            <a:spLocks noGrp="1"/>
          </p:cNvSpPr>
          <p:nvPr>
            <p:ph type="subTitle" idx="30"/>
          </p:nvPr>
        </p:nvSpPr>
        <p:spPr>
          <a:xfrm>
            <a:off x="780266" y="3969900"/>
            <a:ext cx="101700" cy="260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a:t>
            </a:r>
            <a:endParaRPr/>
          </a:p>
        </p:txBody>
      </p:sp>
      <p:sp>
        <p:nvSpPr>
          <p:cNvPr id="787" name="Google Shape;787;p36"/>
          <p:cNvSpPr txBox="1">
            <a:spLocks noGrp="1"/>
          </p:cNvSpPr>
          <p:nvPr>
            <p:ph type="subTitle" idx="32"/>
          </p:nvPr>
        </p:nvSpPr>
        <p:spPr>
          <a:xfrm>
            <a:off x="415625" y="4336925"/>
            <a:ext cx="365700" cy="260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10</a:t>
            </a:r>
            <a:endParaRPr/>
          </a:p>
        </p:txBody>
      </p:sp>
      <p:sp>
        <p:nvSpPr>
          <p:cNvPr id="788" name="Google Shape;788;p36"/>
          <p:cNvSpPr txBox="1">
            <a:spLocks noGrp="1"/>
          </p:cNvSpPr>
          <p:nvPr>
            <p:ph type="subTitle" idx="33"/>
          </p:nvPr>
        </p:nvSpPr>
        <p:spPr>
          <a:xfrm>
            <a:off x="780266" y="4336925"/>
            <a:ext cx="101700" cy="260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a:t>
            </a:r>
            <a:endParaRPr/>
          </a:p>
        </p:txBody>
      </p:sp>
      <p:sp>
        <p:nvSpPr>
          <p:cNvPr id="789" name="Google Shape;789;p36"/>
          <p:cNvSpPr txBox="1">
            <a:spLocks noGrp="1"/>
          </p:cNvSpPr>
          <p:nvPr>
            <p:ph type="subTitle" idx="1"/>
          </p:nvPr>
        </p:nvSpPr>
        <p:spPr>
          <a:xfrm>
            <a:off x="1021123" y="1033700"/>
            <a:ext cx="77073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790" name="Google Shape;790;p36"/>
          <p:cNvSpPr txBox="1">
            <a:spLocks noGrp="1"/>
          </p:cNvSpPr>
          <p:nvPr>
            <p:ph type="subTitle" idx="4"/>
          </p:nvPr>
        </p:nvSpPr>
        <p:spPr>
          <a:xfrm>
            <a:off x="1021123" y="1400725"/>
            <a:ext cx="77073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791" name="Google Shape;791;p36"/>
          <p:cNvSpPr txBox="1">
            <a:spLocks noGrp="1"/>
          </p:cNvSpPr>
          <p:nvPr>
            <p:ph type="subTitle" idx="7"/>
          </p:nvPr>
        </p:nvSpPr>
        <p:spPr>
          <a:xfrm>
            <a:off x="1021123" y="1767750"/>
            <a:ext cx="77073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792" name="Google Shape;792;p36"/>
          <p:cNvSpPr txBox="1">
            <a:spLocks noGrp="1"/>
          </p:cNvSpPr>
          <p:nvPr>
            <p:ph type="subTitle" idx="13"/>
          </p:nvPr>
        </p:nvSpPr>
        <p:spPr>
          <a:xfrm>
            <a:off x="1021123" y="2134775"/>
            <a:ext cx="77073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793" name="Google Shape;793;p36"/>
          <p:cNvSpPr txBox="1">
            <a:spLocks noGrp="1"/>
          </p:cNvSpPr>
          <p:nvPr>
            <p:ph type="subTitle" idx="16"/>
          </p:nvPr>
        </p:nvSpPr>
        <p:spPr>
          <a:xfrm>
            <a:off x="1021123" y="2501800"/>
            <a:ext cx="77073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794" name="Google Shape;794;p36"/>
          <p:cNvSpPr txBox="1">
            <a:spLocks noGrp="1"/>
          </p:cNvSpPr>
          <p:nvPr>
            <p:ph type="subTitle" idx="19"/>
          </p:nvPr>
        </p:nvSpPr>
        <p:spPr>
          <a:xfrm>
            <a:off x="1021123" y="2868825"/>
            <a:ext cx="77073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795" name="Google Shape;795;p36"/>
          <p:cNvSpPr txBox="1">
            <a:spLocks noGrp="1"/>
          </p:cNvSpPr>
          <p:nvPr>
            <p:ph type="subTitle" idx="22"/>
          </p:nvPr>
        </p:nvSpPr>
        <p:spPr>
          <a:xfrm>
            <a:off x="1021123" y="3235850"/>
            <a:ext cx="77073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796" name="Google Shape;796;p36"/>
          <p:cNvSpPr txBox="1">
            <a:spLocks noGrp="1"/>
          </p:cNvSpPr>
          <p:nvPr>
            <p:ph type="subTitle" idx="25"/>
          </p:nvPr>
        </p:nvSpPr>
        <p:spPr>
          <a:xfrm>
            <a:off x="1021123" y="3602875"/>
            <a:ext cx="77073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797" name="Google Shape;797;p36"/>
          <p:cNvSpPr txBox="1">
            <a:spLocks noGrp="1"/>
          </p:cNvSpPr>
          <p:nvPr>
            <p:ph type="subTitle" idx="28"/>
          </p:nvPr>
        </p:nvSpPr>
        <p:spPr>
          <a:xfrm>
            <a:off x="1021123" y="3969900"/>
            <a:ext cx="77073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798" name="Google Shape;798;p36"/>
          <p:cNvSpPr txBox="1">
            <a:spLocks noGrp="1"/>
          </p:cNvSpPr>
          <p:nvPr>
            <p:ph type="subTitle" idx="31"/>
          </p:nvPr>
        </p:nvSpPr>
        <p:spPr>
          <a:xfrm>
            <a:off x="1021123" y="4336925"/>
            <a:ext cx="7707300" cy="26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37"/>
          <p:cNvSpPr txBox="1">
            <a:spLocks noGrp="1"/>
          </p:cNvSpPr>
          <p:nvPr>
            <p:ph type="title"/>
          </p:nvPr>
        </p:nvSpPr>
        <p:spPr>
          <a:xfrm>
            <a:off x="415625" y="372600"/>
            <a:ext cx="8312700" cy="458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Title - One Column</a:t>
            </a:r>
            <a:endParaRPr/>
          </a:p>
        </p:txBody>
      </p:sp>
      <p:sp>
        <p:nvSpPr>
          <p:cNvPr id="804" name="Google Shape;804;p37"/>
          <p:cNvSpPr txBox="1">
            <a:spLocks noGrp="1"/>
          </p:cNvSpPr>
          <p:nvPr>
            <p:ph type="body" idx="1"/>
          </p:nvPr>
        </p:nvSpPr>
        <p:spPr>
          <a:xfrm>
            <a:off x="415625" y="1009650"/>
            <a:ext cx="8312700" cy="3638700"/>
          </a:xfrm>
          <a:prstGeom prst="rect">
            <a:avLst/>
          </a:prstGeom>
        </p:spPr>
        <p:txBody>
          <a:bodyPr spcFirstLastPara="1" wrap="square" lIns="0" tIns="0" rIns="0" bIns="0" anchor="t" anchorCtr="0">
            <a:noAutofit/>
          </a:bodyPr>
          <a:lstStyle/>
          <a:p>
            <a:pPr marL="0" lvl="0" indent="0" algn="l" rtl="0">
              <a:spcBef>
                <a:spcPts val="0"/>
              </a:spcBef>
              <a:spcAft>
                <a:spcPts val="40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38"/>
          <p:cNvSpPr txBox="1">
            <a:spLocks noGrp="1"/>
          </p:cNvSpPr>
          <p:nvPr>
            <p:ph type="title"/>
          </p:nvPr>
        </p:nvSpPr>
        <p:spPr>
          <a:xfrm>
            <a:off x="415625" y="372600"/>
            <a:ext cx="8312700" cy="458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Title - One Column with Heading</a:t>
            </a:r>
            <a:endParaRPr/>
          </a:p>
        </p:txBody>
      </p:sp>
      <p:sp>
        <p:nvSpPr>
          <p:cNvPr id="810" name="Google Shape;810;p38"/>
          <p:cNvSpPr txBox="1">
            <a:spLocks noGrp="1"/>
          </p:cNvSpPr>
          <p:nvPr>
            <p:ph type="body" idx="1"/>
          </p:nvPr>
        </p:nvSpPr>
        <p:spPr>
          <a:xfrm>
            <a:off x="415625" y="1409550"/>
            <a:ext cx="8312700" cy="3238800"/>
          </a:xfrm>
          <a:prstGeom prst="rect">
            <a:avLst/>
          </a:prstGeom>
        </p:spPr>
        <p:txBody>
          <a:bodyPr spcFirstLastPara="1" wrap="square" lIns="0" tIns="0" rIns="0" bIns="0" anchor="t" anchorCtr="0">
            <a:noAutofit/>
          </a:bodyPr>
          <a:lstStyle/>
          <a:p>
            <a:pPr marL="0" lvl="0" indent="0" algn="l" rtl="0">
              <a:spcBef>
                <a:spcPts val="0"/>
              </a:spcBef>
              <a:spcAft>
                <a:spcPts val="400"/>
              </a:spcAft>
              <a:buNone/>
            </a:pPr>
            <a:endParaRPr/>
          </a:p>
        </p:txBody>
      </p:sp>
      <p:sp>
        <p:nvSpPr>
          <p:cNvPr id="811" name="Google Shape;811;p38"/>
          <p:cNvSpPr txBox="1">
            <a:spLocks noGrp="1"/>
          </p:cNvSpPr>
          <p:nvPr>
            <p:ph type="subTitle" idx="2"/>
          </p:nvPr>
        </p:nvSpPr>
        <p:spPr>
          <a:xfrm>
            <a:off x="415550" y="975400"/>
            <a:ext cx="8312700" cy="26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Content Heading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39"/>
          <p:cNvSpPr txBox="1">
            <a:spLocks noGrp="1"/>
          </p:cNvSpPr>
          <p:nvPr>
            <p:ph type="title"/>
          </p:nvPr>
        </p:nvSpPr>
        <p:spPr>
          <a:xfrm>
            <a:off x="415625" y="372600"/>
            <a:ext cx="8312700" cy="458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Title - Two Columns</a:t>
            </a:r>
            <a:endParaRPr/>
          </a:p>
        </p:txBody>
      </p:sp>
      <p:sp>
        <p:nvSpPr>
          <p:cNvPr id="817" name="Google Shape;817;p39"/>
          <p:cNvSpPr txBox="1">
            <a:spLocks noGrp="1"/>
          </p:cNvSpPr>
          <p:nvPr>
            <p:ph type="body" idx="1"/>
          </p:nvPr>
        </p:nvSpPr>
        <p:spPr>
          <a:xfrm>
            <a:off x="415625" y="1009650"/>
            <a:ext cx="3880200" cy="3638700"/>
          </a:xfrm>
          <a:prstGeom prst="rect">
            <a:avLst/>
          </a:prstGeom>
        </p:spPr>
        <p:txBody>
          <a:bodyPr spcFirstLastPara="1" wrap="square" lIns="0" tIns="0" rIns="0" bIns="0" anchor="t" anchorCtr="0">
            <a:noAutofit/>
          </a:bodyPr>
          <a:lstStyle/>
          <a:p>
            <a:pPr marL="0" lvl="0" indent="0" algn="l" rtl="0">
              <a:spcBef>
                <a:spcPts val="0"/>
              </a:spcBef>
              <a:spcAft>
                <a:spcPts val="400"/>
              </a:spcAft>
              <a:buNone/>
            </a:pPr>
            <a:endParaRPr/>
          </a:p>
        </p:txBody>
      </p:sp>
      <p:sp>
        <p:nvSpPr>
          <p:cNvPr id="818" name="Google Shape;818;p39"/>
          <p:cNvSpPr txBox="1">
            <a:spLocks noGrp="1"/>
          </p:cNvSpPr>
          <p:nvPr>
            <p:ph type="body" idx="2"/>
          </p:nvPr>
        </p:nvSpPr>
        <p:spPr>
          <a:xfrm>
            <a:off x="4844750" y="1009650"/>
            <a:ext cx="3880200" cy="3638700"/>
          </a:xfrm>
          <a:prstGeom prst="rect">
            <a:avLst/>
          </a:prstGeom>
        </p:spPr>
        <p:txBody>
          <a:bodyPr spcFirstLastPara="1" wrap="square" lIns="0" tIns="0" rIns="0" bIns="0" anchor="t" anchorCtr="0">
            <a:noAutofit/>
          </a:bodyPr>
          <a:lstStyle/>
          <a:p>
            <a:pPr marL="0" lvl="0" indent="0" algn="l" rtl="0">
              <a:spcBef>
                <a:spcPts val="0"/>
              </a:spcBef>
              <a:spcAft>
                <a:spcPts val="40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40"/>
          <p:cNvSpPr txBox="1">
            <a:spLocks noGrp="1"/>
          </p:cNvSpPr>
          <p:nvPr>
            <p:ph type="title"/>
          </p:nvPr>
        </p:nvSpPr>
        <p:spPr>
          <a:xfrm>
            <a:off x="415625" y="372600"/>
            <a:ext cx="8312700" cy="4587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Title - Two Columns with Headings</a:t>
            </a:r>
            <a:endParaRPr/>
          </a:p>
        </p:txBody>
      </p:sp>
      <p:sp>
        <p:nvSpPr>
          <p:cNvPr id="824" name="Google Shape;824;p40"/>
          <p:cNvSpPr txBox="1">
            <a:spLocks noGrp="1"/>
          </p:cNvSpPr>
          <p:nvPr>
            <p:ph type="body" idx="3"/>
          </p:nvPr>
        </p:nvSpPr>
        <p:spPr>
          <a:xfrm>
            <a:off x="4851125" y="1409550"/>
            <a:ext cx="3877200" cy="3238800"/>
          </a:xfrm>
          <a:prstGeom prst="rect">
            <a:avLst/>
          </a:prstGeom>
        </p:spPr>
        <p:txBody>
          <a:bodyPr spcFirstLastPara="1" wrap="square" lIns="0" tIns="0" rIns="0" bIns="0" anchor="t" anchorCtr="0">
            <a:noAutofit/>
          </a:bodyPr>
          <a:lstStyle/>
          <a:p>
            <a:pPr marL="0" lvl="0" indent="0" algn="l" rtl="0">
              <a:spcBef>
                <a:spcPts val="0"/>
              </a:spcBef>
              <a:spcAft>
                <a:spcPts val="400"/>
              </a:spcAft>
              <a:buNone/>
            </a:pPr>
            <a:endParaRPr/>
          </a:p>
        </p:txBody>
      </p:sp>
      <p:sp>
        <p:nvSpPr>
          <p:cNvPr id="825" name="Google Shape;825;p40"/>
          <p:cNvSpPr txBox="1">
            <a:spLocks noGrp="1"/>
          </p:cNvSpPr>
          <p:nvPr>
            <p:ph type="subTitle" idx="4"/>
          </p:nvPr>
        </p:nvSpPr>
        <p:spPr>
          <a:xfrm>
            <a:off x="4851125" y="975400"/>
            <a:ext cx="3877200" cy="26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Content Heading</a:t>
            </a:r>
            <a:endParaRPr/>
          </a:p>
        </p:txBody>
      </p:sp>
      <p:sp>
        <p:nvSpPr>
          <p:cNvPr id="826" name="Google Shape;826;p40"/>
          <p:cNvSpPr txBox="1">
            <a:spLocks noGrp="1"/>
          </p:cNvSpPr>
          <p:nvPr>
            <p:ph type="subTitle" idx="2"/>
          </p:nvPr>
        </p:nvSpPr>
        <p:spPr>
          <a:xfrm>
            <a:off x="415625" y="975400"/>
            <a:ext cx="3877200" cy="26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Content Heading</a:t>
            </a:r>
            <a:endParaRPr/>
          </a:p>
        </p:txBody>
      </p:sp>
      <p:sp>
        <p:nvSpPr>
          <p:cNvPr id="827" name="Google Shape;827;p40"/>
          <p:cNvSpPr txBox="1">
            <a:spLocks noGrp="1"/>
          </p:cNvSpPr>
          <p:nvPr>
            <p:ph type="body" idx="1"/>
          </p:nvPr>
        </p:nvSpPr>
        <p:spPr>
          <a:xfrm>
            <a:off x="415625" y="1409550"/>
            <a:ext cx="3877200" cy="3238800"/>
          </a:xfrm>
          <a:prstGeom prst="rect">
            <a:avLst/>
          </a:prstGeom>
        </p:spPr>
        <p:txBody>
          <a:bodyPr spcFirstLastPara="1" wrap="square" lIns="0" tIns="0" rIns="0" bIns="0" anchor="t" anchorCtr="0">
            <a:noAutofit/>
          </a:bodyPr>
          <a:lstStyle/>
          <a:p>
            <a:pPr marL="0" lvl="0" indent="0" algn="l" rtl="0">
              <a:spcBef>
                <a:spcPts val="0"/>
              </a:spcBef>
              <a:spcAft>
                <a:spcPts val="40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41"/>
          <p:cNvSpPr txBox="1">
            <a:spLocks noGrp="1"/>
          </p:cNvSpPr>
          <p:nvPr>
            <p:ph type="title"/>
          </p:nvPr>
        </p:nvSpPr>
        <p:spPr>
          <a:xfrm>
            <a:off x="415625" y="372600"/>
            <a:ext cx="8312700" cy="458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Title - Three Columns </a:t>
            </a:r>
            <a:endParaRPr/>
          </a:p>
        </p:txBody>
      </p:sp>
      <p:sp>
        <p:nvSpPr>
          <p:cNvPr id="833" name="Google Shape;833;p41"/>
          <p:cNvSpPr txBox="1">
            <a:spLocks noGrp="1"/>
          </p:cNvSpPr>
          <p:nvPr>
            <p:ph type="body" idx="1"/>
          </p:nvPr>
        </p:nvSpPr>
        <p:spPr>
          <a:xfrm>
            <a:off x="415625" y="1009650"/>
            <a:ext cx="2648700" cy="3638700"/>
          </a:xfrm>
          <a:prstGeom prst="rect">
            <a:avLst/>
          </a:prstGeom>
        </p:spPr>
        <p:txBody>
          <a:bodyPr spcFirstLastPara="1" wrap="square" lIns="0" tIns="0" rIns="0" bIns="0" anchor="t" anchorCtr="0">
            <a:noAutofit/>
          </a:bodyPr>
          <a:lstStyle/>
          <a:p>
            <a:pPr marL="0" lvl="0" indent="0" algn="l" rtl="0">
              <a:spcBef>
                <a:spcPts val="0"/>
              </a:spcBef>
              <a:spcAft>
                <a:spcPts val="400"/>
              </a:spcAft>
              <a:buNone/>
            </a:pPr>
            <a:endParaRPr/>
          </a:p>
        </p:txBody>
      </p:sp>
      <p:sp>
        <p:nvSpPr>
          <p:cNvPr id="834" name="Google Shape;834;p41"/>
          <p:cNvSpPr txBox="1">
            <a:spLocks noGrp="1"/>
          </p:cNvSpPr>
          <p:nvPr>
            <p:ph type="body" idx="2"/>
          </p:nvPr>
        </p:nvSpPr>
        <p:spPr>
          <a:xfrm>
            <a:off x="6076250" y="1009650"/>
            <a:ext cx="2648700" cy="3638700"/>
          </a:xfrm>
          <a:prstGeom prst="rect">
            <a:avLst/>
          </a:prstGeom>
        </p:spPr>
        <p:txBody>
          <a:bodyPr spcFirstLastPara="1" wrap="square" lIns="0" tIns="0" rIns="0" bIns="0" anchor="t" anchorCtr="0">
            <a:noAutofit/>
          </a:bodyPr>
          <a:lstStyle/>
          <a:p>
            <a:pPr marL="0" lvl="0" indent="0" algn="l" rtl="0">
              <a:spcBef>
                <a:spcPts val="0"/>
              </a:spcBef>
              <a:spcAft>
                <a:spcPts val="400"/>
              </a:spcAft>
              <a:buNone/>
            </a:pPr>
            <a:endParaRPr/>
          </a:p>
        </p:txBody>
      </p:sp>
      <p:sp>
        <p:nvSpPr>
          <p:cNvPr id="835" name="Google Shape;835;p41"/>
          <p:cNvSpPr txBox="1">
            <a:spLocks noGrp="1"/>
          </p:cNvSpPr>
          <p:nvPr>
            <p:ph type="body" idx="3"/>
          </p:nvPr>
        </p:nvSpPr>
        <p:spPr>
          <a:xfrm>
            <a:off x="3247819" y="1009650"/>
            <a:ext cx="2648700" cy="3638700"/>
          </a:xfrm>
          <a:prstGeom prst="rect">
            <a:avLst/>
          </a:prstGeom>
        </p:spPr>
        <p:txBody>
          <a:bodyPr spcFirstLastPara="1" wrap="square" lIns="0" tIns="0" rIns="0" bIns="0" anchor="t" anchorCtr="0">
            <a:noAutofit/>
          </a:bodyPr>
          <a:lstStyle/>
          <a:p>
            <a:pPr marL="0" lvl="0" indent="0" algn="l" rtl="0">
              <a:spcBef>
                <a:spcPts val="0"/>
              </a:spcBef>
              <a:spcAft>
                <a:spcPts val="40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42"/>
          <p:cNvSpPr txBox="1">
            <a:spLocks noGrp="1"/>
          </p:cNvSpPr>
          <p:nvPr>
            <p:ph type="title"/>
          </p:nvPr>
        </p:nvSpPr>
        <p:spPr>
          <a:xfrm>
            <a:off x="415625" y="372600"/>
            <a:ext cx="8312700" cy="458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Title - Three Columns with Headings</a:t>
            </a:r>
            <a:endParaRPr/>
          </a:p>
        </p:txBody>
      </p:sp>
      <p:sp>
        <p:nvSpPr>
          <p:cNvPr id="841" name="Google Shape;841;p42"/>
          <p:cNvSpPr txBox="1">
            <a:spLocks noGrp="1"/>
          </p:cNvSpPr>
          <p:nvPr>
            <p:ph type="body" idx="1"/>
          </p:nvPr>
        </p:nvSpPr>
        <p:spPr>
          <a:xfrm>
            <a:off x="415625" y="1409550"/>
            <a:ext cx="2651700" cy="3238800"/>
          </a:xfrm>
          <a:prstGeom prst="rect">
            <a:avLst/>
          </a:prstGeom>
        </p:spPr>
        <p:txBody>
          <a:bodyPr spcFirstLastPara="1" wrap="square" lIns="0" tIns="0" rIns="0" bIns="0" anchor="t" anchorCtr="0">
            <a:noAutofit/>
          </a:bodyPr>
          <a:lstStyle/>
          <a:p>
            <a:pPr marL="0" lvl="0" indent="0" algn="l" rtl="0">
              <a:spcBef>
                <a:spcPts val="0"/>
              </a:spcBef>
              <a:spcAft>
                <a:spcPts val="400"/>
              </a:spcAft>
              <a:buNone/>
            </a:pPr>
            <a:endParaRPr/>
          </a:p>
        </p:txBody>
      </p:sp>
      <p:sp>
        <p:nvSpPr>
          <p:cNvPr id="842" name="Google Shape;842;p42"/>
          <p:cNvSpPr txBox="1">
            <a:spLocks noGrp="1"/>
          </p:cNvSpPr>
          <p:nvPr>
            <p:ph type="body" idx="3"/>
          </p:nvPr>
        </p:nvSpPr>
        <p:spPr>
          <a:xfrm>
            <a:off x="3246125" y="1409550"/>
            <a:ext cx="2651700" cy="3238800"/>
          </a:xfrm>
          <a:prstGeom prst="rect">
            <a:avLst/>
          </a:prstGeom>
        </p:spPr>
        <p:txBody>
          <a:bodyPr spcFirstLastPara="1" wrap="square" lIns="0" tIns="0" rIns="0" bIns="0" anchor="t" anchorCtr="0">
            <a:noAutofit/>
          </a:bodyPr>
          <a:lstStyle/>
          <a:p>
            <a:pPr marL="0" lvl="0" indent="0" algn="l" rtl="0">
              <a:spcBef>
                <a:spcPts val="0"/>
              </a:spcBef>
              <a:spcAft>
                <a:spcPts val="400"/>
              </a:spcAft>
              <a:buNone/>
            </a:pPr>
            <a:endParaRPr/>
          </a:p>
        </p:txBody>
      </p:sp>
      <p:sp>
        <p:nvSpPr>
          <p:cNvPr id="843" name="Google Shape;843;p42"/>
          <p:cNvSpPr txBox="1">
            <a:spLocks noGrp="1"/>
          </p:cNvSpPr>
          <p:nvPr>
            <p:ph type="body" idx="5"/>
          </p:nvPr>
        </p:nvSpPr>
        <p:spPr>
          <a:xfrm>
            <a:off x="6076625" y="1409550"/>
            <a:ext cx="2651700" cy="3238800"/>
          </a:xfrm>
          <a:prstGeom prst="rect">
            <a:avLst/>
          </a:prstGeom>
        </p:spPr>
        <p:txBody>
          <a:bodyPr spcFirstLastPara="1" wrap="square" lIns="0" tIns="0" rIns="0" bIns="0" anchor="t" anchorCtr="0">
            <a:noAutofit/>
          </a:bodyPr>
          <a:lstStyle/>
          <a:p>
            <a:pPr marL="0" lvl="0" indent="0" algn="l" rtl="0">
              <a:spcBef>
                <a:spcPts val="0"/>
              </a:spcBef>
              <a:spcAft>
                <a:spcPts val="400"/>
              </a:spcAft>
              <a:buNone/>
            </a:pPr>
            <a:endParaRPr/>
          </a:p>
        </p:txBody>
      </p:sp>
      <p:sp>
        <p:nvSpPr>
          <p:cNvPr id="844" name="Google Shape;844;p42"/>
          <p:cNvSpPr txBox="1">
            <a:spLocks noGrp="1"/>
          </p:cNvSpPr>
          <p:nvPr>
            <p:ph type="subTitle" idx="2"/>
          </p:nvPr>
        </p:nvSpPr>
        <p:spPr>
          <a:xfrm>
            <a:off x="415625" y="975400"/>
            <a:ext cx="2651700" cy="26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Content Heading</a:t>
            </a:r>
            <a:endParaRPr/>
          </a:p>
        </p:txBody>
      </p:sp>
      <p:sp>
        <p:nvSpPr>
          <p:cNvPr id="845" name="Google Shape;845;p42"/>
          <p:cNvSpPr txBox="1">
            <a:spLocks noGrp="1"/>
          </p:cNvSpPr>
          <p:nvPr>
            <p:ph type="subTitle" idx="4"/>
          </p:nvPr>
        </p:nvSpPr>
        <p:spPr>
          <a:xfrm>
            <a:off x="3246125" y="975400"/>
            <a:ext cx="2651700" cy="2604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Content Heading</a:t>
            </a:r>
            <a:endParaRPr/>
          </a:p>
        </p:txBody>
      </p:sp>
      <p:sp>
        <p:nvSpPr>
          <p:cNvPr id="846" name="Google Shape;846;p42"/>
          <p:cNvSpPr txBox="1">
            <a:spLocks noGrp="1"/>
          </p:cNvSpPr>
          <p:nvPr>
            <p:ph type="subTitle" idx="6"/>
          </p:nvPr>
        </p:nvSpPr>
        <p:spPr>
          <a:xfrm>
            <a:off x="6076625" y="975400"/>
            <a:ext cx="2651700" cy="2604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Content Heading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43"/>
          <p:cNvSpPr txBox="1">
            <a:spLocks noGrp="1"/>
          </p:cNvSpPr>
          <p:nvPr>
            <p:ph type="title"/>
          </p:nvPr>
        </p:nvSpPr>
        <p:spPr>
          <a:xfrm>
            <a:off x="415625" y="372600"/>
            <a:ext cx="8312700" cy="458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Title and Subtitle Only</a:t>
            </a:r>
            <a:endParaRPr dirty="0"/>
          </a:p>
        </p:txBody>
      </p:sp>
      <p:sp>
        <p:nvSpPr>
          <p:cNvPr id="852" name="Google Shape;852;p43"/>
          <p:cNvSpPr txBox="1">
            <a:spLocks noGrp="1"/>
          </p:cNvSpPr>
          <p:nvPr>
            <p:ph type="subTitle" idx="1"/>
          </p:nvPr>
        </p:nvSpPr>
        <p:spPr>
          <a:xfrm>
            <a:off x="415575" y="740275"/>
            <a:ext cx="8312700" cy="26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35"/>
          <p:cNvSpPr txBox="1">
            <a:spLocks noGrp="1"/>
          </p:cNvSpPr>
          <p:nvPr>
            <p:ph type="title"/>
          </p:nvPr>
        </p:nvSpPr>
        <p:spPr>
          <a:xfrm>
            <a:off x="415625" y="372600"/>
            <a:ext cx="7680900" cy="458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Topics</a:t>
            </a:r>
            <a:endParaRPr dirty="0"/>
          </a:p>
        </p:txBody>
      </p:sp>
      <p:sp>
        <p:nvSpPr>
          <p:cNvPr id="733" name="Google Shape;733;p35"/>
          <p:cNvSpPr txBox="1">
            <a:spLocks noGrp="1"/>
          </p:cNvSpPr>
          <p:nvPr>
            <p:ph type="subTitle" idx="2"/>
          </p:nvPr>
        </p:nvSpPr>
        <p:spPr>
          <a:xfrm>
            <a:off x="415625" y="1265075"/>
            <a:ext cx="365700" cy="320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01</a:t>
            </a:r>
            <a:endParaRPr/>
          </a:p>
        </p:txBody>
      </p:sp>
      <p:sp>
        <p:nvSpPr>
          <p:cNvPr id="734" name="Google Shape;734;p35"/>
          <p:cNvSpPr txBox="1">
            <a:spLocks noGrp="1"/>
          </p:cNvSpPr>
          <p:nvPr>
            <p:ph type="subTitle" idx="3"/>
          </p:nvPr>
        </p:nvSpPr>
        <p:spPr>
          <a:xfrm>
            <a:off x="780265" y="1265075"/>
            <a:ext cx="101700" cy="320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a:t>
            </a:r>
            <a:endParaRPr/>
          </a:p>
        </p:txBody>
      </p:sp>
      <p:sp>
        <p:nvSpPr>
          <p:cNvPr id="735" name="Google Shape;735;p35"/>
          <p:cNvSpPr txBox="1">
            <a:spLocks noGrp="1"/>
          </p:cNvSpPr>
          <p:nvPr>
            <p:ph type="subTitle" idx="5"/>
          </p:nvPr>
        </p:nvSpPr>
        <p:spPr>
          <a:xfrm>
            <a:off x="415625" y="1968800"/>
            <a:ext cx="365700" cy="320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02</a:t>
            </a:r>
            <a:endParaRPr/>
          </a:p>
        </p:txBody>
      </p:sp>
      <p:sp>
        <p:nvSpPr>
          <p:cNvPr id="736" name="Google Shape;736;p35"/>
          <p:cNvSpPr txBox="1">
            <a:spLocks noGrp="1"/>
          </p:cNvSpPr>
          <p:nvPr>
            <p:ph type="subTitle" idx="6"/>
          </p:nvPr>
        </p:nvSpPr>
        <p:spPr>
          <a:xfrm>
            <a:off x="780265" y="1968800"/>
            <a:ext cx="101700" cy="320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a:t>
            </a:r>
            <a:endParaRPr/>
          </a:p>
        </p:txBody>
      </p:sp>
      <p:sp>
        <p:nvSpPr>
          <p:cNvPr id="737" name="Google Shape;737;p35"/>
          <p:cNvSpPr txBox="1">
            <a:spLocks noGrp="1"/>
          </p:cNvSpPr>
          <p:nvPr>
            <p:ph type="subTitle" idx="8"/>
          </p:nvPr>
        </p:nvSpPr>
        <p:spPr>
          <a:xfrm>
            <a:off x="415625" y="2672525"/>
            <a:ext cx="365700" cy="320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03</a:t>
            </a:r>
            <a:endParaRPr/>
          </a:p>
        </p:txBody>
      </p:sp>
      <p:sp>
        <p:nvSpPr>
          <p:cNvPr id="738" name="Google Shape;738;p35"/>
          <p:cNvSpPr txBox="1">
            <a:spLocks noGrp="1"/>
          </p:cNvSpPr>
          <p:nvPr>
            <p:ph type="subTitle" idx="9"/>
          </p:nvPr>
        </p:nvSpPr>
        <p:spPr>
          <a:xfrm>
            <a:off x="780265" y="2672525"/>
            <a:ext cx="101700" cy="320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a:t>
            </a:r>
            <a:endParaRPr/>
          </a:p>
        </p:txBody>
      </p:sp>
      <p:sp>
        <p:nvSpPr>
          <p:cNvPr id="739" name="Google Shape;739;p35"/>
          <p:cNvSpPr txBox="1">
            <a:spLocks noGrp="1"/>
          </p:cNvSpPr>
          <p:nvPr>
            <p:ph type="subTitle" idx="14"/>
          </p:nvPr>
        </p:nvSpPr>
        <p:spPr>
          <a:xfrm>
            <a:off x="415625" y="3376250"/>
            <a:ext cx="365700" cy="320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04</a:t>
            </a:r>
            <a:endParaRPr/>
          </a:p>
        </p:txBody>
      </p:sp>
      <p:sp>
        <p:nvSpPr>
          <p:cNvPr id="740" name="Google Shape;740;p35"/>
          <p:cNvSpPr txBox="1">
            <a:spLocks noGrp="1"/>
          </p:cNvSpPr>
          <p:nvPr>
            <p:ph type="subTitle" idx="15"/>
          </p:nvPr>
        </p:nvSpPr>
        <p:spPr>
          <a:xfrm>
            <a:off x="780265" y="3376250"/>
            <a:ext cx="101700" cy="320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a:t>
            </a:r>
            <a:endParaRPr/>
          </a:p>
        </p:txBody>
      </p:sp>
      <p:sp>
        <p:nvSpPr>
          <p:cNvPr id="741" name="Google Shape;741;p35"/>
          <p:cNvSpPr txBox="1">
            <a:spLocks noGrp="1"/>
          </p:cNvSpPr>
          <p:nvPr>
            <p:ph type="subTitle" idx="17"/>
          </p:nvPr>
        </p:nvSpPr>
        <p:spPr>
          <a:xfrm>
            <a:off x="415625" y="4079975"/>
            <a:ext cx="365700" cy="320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05</a:t>
            </a:r>
            <a:endParaRPr/>
          </a:p>
        </p:txBody>
      </p:sp>
      <p:sp>
        <p:nvSpPr>
          <p:cNvPr id="742" name="Google Shape;742;p35"/>
          <p:cNvSpPr txBox="1">
            <a:spLocks noGrp="1"/>
          </p:cNvSpPr>
          <p:nvPr>
            <p:ph type="subTitle" idx="18"/>
          </p:nvPr>
        </p:nvSpPr>
        <p:spPr>
          <a:xfrm>
            <a:off x="780265" y="4079975"/>
            <a:ext cx="101700" cy="320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a:t>
            </a:r>
            <a:endParaRPr/>
          </a:p>
        </p:txBody>
      </p:sp>
      <p:sp>
        <p:nvSpPr>
          <p:cNvPr id="743" name="Google Shape;743;p35"/>
          <p:cNvSpPr txBox="1">
            <a:spLocks noGrp="1"/>
          </p:cNvSpPr>
          <p:nvPr>
            <p:ph type="subTitle" idx="20"/>
          </p:nvPr>
        </p:nvSpPr>
        <p:spPr>
          <a:xfrm>
            <a:off x="4838900" y="1265075"/>
            <a:ext cx="365700" cy="320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06</a:t>
            </a:r>
            <a:endParaRPr/>
          </a:p>
        </p:txBody>
      </p:sp>
      <p:sp>
        <p:nvSpPr>
          <p:cNvPr id="744" name="Google Shape;744;p35"/>
          <p:cNvSpPr txBox="1">
            <a:spLocks noGrp="1"/>
          </p:cNvSpPr>
          <p:nvPr>
            <p:ph type="subTitle" idx="21"/>
          </p:nvPr>
        </p:nvSpPr>
        <p:spPr>
          <a:xfrm>
            <a:off x="5203540" y="1265075"/>
            <a:ext cx="101700" cy="320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a:t>
            </a:r>
            <a:endParaRPr/>
          </a:p>
        </p:txBody>
      </p:sp>
      <p:sp>
        <p:nvSpPr>
          <p:cNvPr id="745" name="Google Shape;745;p35"/>
          <p:cNvSpPr txBox="1">
            <a:spLocks noGrp="1"/>
          </p:cNvSpPr>
          <p:nvPr>
            <p:ph type="subTitle" idx="23"/>
          </p:nvPr>
        </p:nvSpPr>
        <p:spPr>
          <a:xfrm>
            <a:off x="4838900" y="1968800"/>
            <a:ext cx="365700" cy="320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07</a:t>
            </a:r>
            <a:endParaRPr/>
          </a:p>
        </p:txBody>
      </p:sp>
      <p:sp>
        <p:nvSpPr>
          <p:cNvPr id="746" name="Google Shape;746;p35"/>
          <p:cNvSpPr txBox="1">
            <a:spLocks noGrp="1"/>
          </p:cNvSpPr>
          <p:nvPr>
            <p:ph type="subTitle" idx="24"/>
          </p:nvPr>
        </p:nvSpPr>
        <p:spPr>
          <a:xfrm>
            <a:off x="5203540" y="1968800"/>
            <a:ext cx="101700" cy="320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a:t>
            </a:r>
            <a:endParaRPr/>
          </a:p>
        </p:txBody>
      </p:sp>
      <p:sp>
        <p:nvSpPr>
          <p:cNvPr id="747" name="Google Shape;747;p35"/>
          <p:cNvSpPr txBox="1">
            <a:spLocks noGrp="1"/>
          </p:cNvSpPr>
          <p:nvPr>
            <p:ph type="subTitle" idx="26"/>
          </p:nvPr>
        </p:nvSpPr>
        <p:spPr>
          <a:xfrm>
            <a:off x="4838900" y="2672525"/>
            <a:ext cx="365700" cy="320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08</a:t>
            </a:r>
            <a:endParaRPr/>
          </a:p>
        </p:txBody>
      </p:sp>
      <p:sp>
        <p:nvSpPr>
          <p:cNvPr id="748" name="Google Shape;748;p35"/>
          <p:cNvSpPr txBox="1">
            <a:spLocks noGrp="1"/>
          </p:cNvSpPr>
          <p:nvPr>
            <p:ph type="subTitle" idx="27"/>
          </p:nvPr>
        </p:nvSpPr>
        <p:spPr>
          <a:xfrm>
            <a:off x="5203540" y="2672525"/>
            <a:ext cx="101700" cy="320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a:t>
            </a:r>
            <a:endParaRPr/>
          </a:p>
        </p:txBody>
      </p:sp>
      <p:sp>
        <p:nvSpPr>
          <p:cNvPr id="749" name="Google Shape;749;p35"/>
          <p:cNvSpPr txBox="1">
            <a:spLocks noGrp="1"/>
          </p:cNvSpPr>
          <p:nvPr>
            <p:ph type="subTitle" idx="29"/>
          </p:nvPr>
        </p:nvSpPr>
        <p:spPr>
          <a:xfrm>
            <a:off x="4838900" y="3376250"/>
            <a:ext cx="365700" cy="320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09</a:t>
            </a:r>
            <a:endParaRPr/>
          </a:p>
        </p:txBody>
      </p:sp>
      <p:sp>
        <p:nvSpPr>
          <p:cNvPr id="750" name="Google Shape;750;p35"/>
          <p:cNvSpPr txBox="1">
            <a:spLocks noGrp="1"/>
          </p:cNvSpPr>
          <p:nvPr>
            <p:ph type="subTitle" idx="30"/>
          </p:nvPr>
        </p:nvSpPr>
        <p:spPr>
          <a:xfrm>
            <a:off x="5203540" y="3376250"/>
            <a:ext cx="101700" cy="320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a:t>
            </a:r>
            <a:endParaRPr/>
          </a:p>
        </p:txBody>
      </p:sp>
      <p:sp>
        <p:nvSpPr>
          <p:cNvPr id="751" name="Google Shape;751;p35"/>
          <p:cNvSpPr txBox="1">
            <a:spLocks noGrp="1"/>
          </p:cNvSpPr>
          <p:nvPr>
            <p:ph type="subTitle" idx="32"/>
          </p:nvPr>
        </p:nvSpPr>
        <p:spPr>
          <a:xfrm>
            <a:off x="4838900" y="4079975"/>
            <a:ext cx="365700" cy="320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10</a:t>
            </a:r>
            <a:endParaRPr/>
          </a:p>
        </p:txBody>
      </p:sp>
      <p:sp>
        <p:nvSpPr>
          <p:cNvPr id="752" name="Google Shape;752;p35"/>
          <p:cNvSpPr txBox="1">
            <a:spLocks noGrp="1"/>
          </p:cNvSpPr>
          <p:nvPr>
            <p:ph type="subTitle" idx="33"/>
          </p:nvPr>
        </p:nvSpPr>
        <p:spPr>
          <a:xfrm>
            <a:off x="5203540" y="4079975"/>
            <a:ext cx="101700" cy="320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a:t>
            </a:r>
            <a:endParaRPr/>
          </a:p>
        </p:txBody>
      </p:sp>
      <p:sp>
        <p:nvSpPr>
          <p:cNvPr id="753" name="Google Shape;753;p35"/>
          <p:cNvSpPr txBox="1">
            <a:spLocks noGrp="1"/>
          </p:cNvSpPr>
          <p:nvPr>
            <p:ph type="subTitle" idx="1"/>
          </p:nvPr>
        </p:nvSpPr>
        <p:spPr>
          <a:xfrm>
            <a:off x="1021126" y="1265075"/>
            <a:ext cx="3291900" cy="320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sz="1000" dirty="0"/>
              <a:t>Background and  Objective</a:t>
            </a:r>
            <a:endParaRPr dirty="0"/>
          </a:p>
        </p:txBody>
      </p:sp>
      <p:sp>
        <p:nvSpPr>
          <p:cNvPr id="754" name="Google Shape;754;p35"/>
          <p:cNvSpPr txBox="1">
            <a:spLocks noGrp="1"/>
          </p:cNvSpPr>
          <p:nvPr>
            <p:ph type="subTitle" idx="4"/>
          </p:nvPr>
        </p:nvSpPr>
        <p:spPr>
          <a:xfrm>
            <a:off x="1021126" y="1968800"/>
            <a:ext cx="3291900" cy="320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dirty="0"/>
              <a:t>Data </a:t>
            </a:r>
            <a:r>
              <a:rPr lang="en-IN" dirty="0" err="1"/>
              <a:t>Preperation</a:t>
            </a:r>
            <a:endParaRPr dirty="0"/>
          </a:p>
        </p:txBody>
      </p:sp>
      <p:sp>
        <p:nvSpPr>
          <p:cNvPr id="755" name="Google Shape;755;p35"/>
          <p:cNvSpPr txBox="1">
            <a:spLocks noGrp="1"/>
          </p:cNvSpPr>
          <p:nvPr>
            <p:ph type="subTitle" idx="7"/>
          </p:nvPr>
        </p:nvSpPr>
        <p:spPr>
          <a:xfrm>
            <a:off x="1021126" y="2672525"/>
            <a:ext cx="3291900" cy="320100"/>
          </a:xfrm>
          <a:prstGeom prst="rect">
            <a:avLst/>
          </a:prstGeom>
        </p:spPr>
        <p:txBody>
          <a:bodyPr spcFirstLastPara="1" wrap="square" lIns="0" tIns="0" rIns="0" bIns="0" anchor="ctr" anchorCtr="0">
            <a:noAutofit/>
          </a:bodyPr>
          <a:lstStyle/>
          <a:p>
            <a:pPr marL="0" indent="0"/>
            <a:r>
              <a:rPr lang="en-IN" dirty="0"/>
              <a:t>Exploratory Data Analysis</a:t>
            </a:r>
            <a:endParaRPr dirty="0"/>
          </a:p>
        </p:txBody>
      </p:sp>
      <p:sp>
        <p:nvSpPr>
          <p:cNvPr id="756" name="Google Shape;756;p35"/>
          <p:cNvSpPr txBox="1">
            <a:spLocks noGrp="1"/>
          </p:cNvSpPr>
          <p:nvPr>
            <p:ph type="subTitle" idx="13"/>
          </p:nvPr>
        </p:nvSpPr>
        <p:spPr>
          <a:xfrm>
            <a:off x="1021126" y="3376250"/>
            <a:ext cx="3291900" cy="320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757" name="Google Shape;757;p35"/>
          <p:cNvSpPr txBox="1">
            <a:spLocks noGrp="1"/>
          </p:cNvSpPr>
          <p:nvPr>
            <p:ph type="subTitle" idx="16"/>
          </p:nvPr>
        </p:nvSpPr>
        <p:spPr>
          <a:xfrm>
            <a:off x="1021126" y="4079975"/>
            <a:ext cx="3291900" cy="320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758" name="Google Shape;758;p35"/>
          <p:cNvSpPr txBox="1">
            <a:spLocks noGrp="1"/>
          </p:cNvSpPr>
          <p:nvPr>
            <p:ph type="subTitle" idx="19"/>
          </p:nvPr>
        </p:nvSpPr>
        <p:spPr>
          <a:xfrm>
            <a:off x="5444401" y="1265075"/>
            <a:ext cx="3291900" cy="320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759" name="Google Shape;759;p35"/>
          <p:cNvSpPr txBox="1">
            <a:spLocks noGrp="1"/>
          </p:cNvSpPr>
          <p:nvPr>
            <p:ph type="subTitle" idx="22"/>
          </p:nvPr>
        </p:nvSpPr>
        <p:spPr>
          <a:xfrm>
            <a:off x="5444401" y="1968800"/>
            <a:ext cx="3291900" cy="320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760" name="Google Shape;760;p35"/>
          <p:cNvSpPr txBox="1">
            <a:spLocks noGrp="1"/>
          </p:cNvSpPr>
          <p:nvPr>
            <p:ph type="subTitle" idx="25"/>
          </p:nvPr>
        </p:nvSpPr>
        <p:spPr>
          <a:xfrm>
            <a:off x="5444401" y="2672525"/>
            <a:ext cx="3291900" cy="320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761" name="Google Shape;761;p35"/>
          <p:cNvSpPr txBox="1">
            <a:spLocks noGrp="1"/>
          </p:cNvSpPr>
          <p:nvPr>
            <p:ph type="subTitle" idx="28"/>
          </p:nvPr>
        </p:nvSpPr>
        <p:spPr>
          <a:xfrm>
            <a:off x="5444401" y="3376250"/>
            <a:ext cx="3291900" cy="320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762" name="Google Shape;762;p35"/>
          <p:cNvSpPr txBox="1">
            <a:spLocks noGrp="1"/>
          </p:cNvSpPr>
          <p:nvPr>
            <p:ph type="subTitle" idx="31"/>
          </p:nvPr>
        </p:nvSpPr>
        <p:spPr>
          <a:xfrm>
            <a:off x="5444401" y="4079975"/>
            <a:ext cx="3291900" cy="320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endParaRPr/>
          </a:p>
        </p:txBody>
      </p:sp>
      <p:cxnSp>
        <p:nvCxnSpPr>
          <p:cNvPr id="763" name="Google Shape;763;p35"/>
          <p:cNvCxnSpPr/>
          <p:nvPr/>
        </p:nvCxnSpPr>
        <p:spPr>
          <a:xfrm>
            <a:off x="4595096" y="1265075"/>
            <a:ext cx="0" cy="3135000"/>
          </a:xfrm>
          <a:prstGeom prst="straightConnector1">
            <a:avLst/>
          </a:prstGeom>
          <a:noFill/>
          <a:ln w="9525" cap="flat" cmpd="sng">
            <a:solidFill>
              <a:schemeClr val="accent3"/>
            </a:solidFill>
            <a:prstDash val="dot"/>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44"/>
          <p:cNvSpPr txBox="1">
            <a:spLocks noGrp="1"/>
          </p:cNvSpPr>
          <p:nvPr>
            <p:ph type="title"/>
          </p:nvPr>
        </p:nvSpPr>
        <p:spPr>
          <a:xfrm>
            <a:off x="415625" y="372600"/>
            <a:ext cx="8312700" cy="458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Title Only</a:t>
            </a:r>
            <a:endParaRPr/>
          </a:p>
        </p:txBody>
      </p:sp>
      <p:graphicFrame>
        <p:nvGraphicFramePr>
          <p:cNvPr id="858" name="Google Shape;858;p44"/>
          <p:cNvGraphicFramePr/>
          <p:nvPr/>
        </p:nvGraphicFramePr>
        <p:xfrm>
          <a:off x="415700" y="1220068"/>
          <a:ext cx="8312600" cy="3056075"/>
        </p:xfrm>
        <a:graphic>
          <a:graphicData uri="http://schemas.openxmlformats.org/drawingml/2006/table">
            <a:tbl>
              <a:tblPr>
                <a:noFill/>
                <a:tableStyleId>{2956FB3A-A873-4552-A289-B10F76F4576F}</a:tableStyleId>
              </a:tblPr>
              <a:tblGrid>
                <a:gridCol w="1039075">
                  <a:extLst>
                    <a:ext uri="{9D8B030D-6E8A-4147-A177-3AD203B41FA5}">
                      <a16:colId xmlns:a16="http://schemas.microsoft.com/office/drawing/2014/main" val="20000"/>
                    </a:ext>
                  </a:extLst>
                </a:gridCol>
                <a:gridCol w="1039075">
                  <a:extLst>
                    <a:ext uri="{9D8B030D-6E8A-4147-A177-3AD203B41FA5}">
                      <a16:colId xmlns:a16="http://schemas.microsoft.com/office/drawing/2014/main" val="20001"/>
                    </a:ext>
                  </a:extLst>
                </a:gridCol>
                <a:gridCol w="1039075">
                  <a:extLst>
                    <a:ext uri="{9D8B030D-6E8A-4147-A177-3AD203B41FA5}">
                      <a16:colId xmlns:a16="http://schemas.microsoft.com/office/drawing/2014/main" val="20002"/>
                    </a:ext>
                  </a:extLst>
                </a:gridCol>
                <a:gridCol w="1039075">
                  <a:extLst>
                    <a:ext uri="{9D8B030D-6E8A-4147-A177-3AD203B41FA5}">
                      <a16:colId xmlns:a16="http://schemas.microsoft.com/office/drawing/2014/main" val="20003"/>
                    </a:ext>
                  </a:extLst>
                </a:gridCol>
                <a:gridCol w="1039075">
                  <a:extLst>
                    <a:ext uri="{9D8B030D-6E8A-4147-A177-3AD203B41FA5}">
                      <a16:colId xmlns:a16="http://schemas.microsoft.com/office/drawing/2014/main" val="20004"/>
                    </a:ext>
                  </a:extLst>
                </a:gridCol>
                <a:gridCol w="1039075">
                  <a:extLst>
                    <a:ext uri="{9D8B030D-6E8A-4147-A177-3AD203B41FA5}">
                      <a16:colId xmlns:a16="http://schemas.microsoft.com/office/drawing/2014/main" val="20005"/>
                    </a:ext>
                  </a:extLst>
                </a:gridCol>
                <a:gridCol w="1039075">
                  <a:extLst>
                    <a:ext uri="{9D8B030D-6E8A-4147-A177-3AD203B41FA5}">
                      <a16:colId xmlns:a16="http://schemas.microsoft.com/office/drawing/2014/main" val="20006"/>
                    </a:ext>
                  </a:extLst>
                </a:gridCol>
                <a:gridCol w="1039075">
                  <a:extLst>
                    <a:ext uri="{9D8B030D-6E8A-4147-A177-3AD203B41FA5}">
                      <a16:colId xmlns:a16="http://schemas.microsoft.com/office/drawing/2014/main" val="20007"/>
                    </a:ext>
                  </a:extLst>
                </a:gridCol>
              </a:tblGrid>
              <a:tr h="394775">
                <a:tc>
                  <a:txBody>
                    <a:bodyPr/>
                    <a:lstStyle/>
                    <a:p>
                      <a:pPr marL="0" lvl="0" indent="0" algn="l" rtl="0">
                        <a:spcBef>
                          <a:spcPts val="0"/>
                        </a:spcBef>
                        <a:spcAft>
                          <a:spcPts val="0"/>
                        </a:spcAft>
                        <a:buNone/>
                      </a:pPr>
                      <a:r>
                        <a:rPr lang="en" sz="1100" b="1">
                          <a:solidFill>
                            <a:schemeClr val="accent1"/>
                          </a:solidFill>
                          <a:latin typeface="Calibri"/>
                          <a:ea typeface="Calibri"/>
                          <a:cs typeface="Calibri"/>
                          <a:sym typeface="Calibri"/>
                        </a:rPr>
                        <a:t>Heading</a:t>
                      </a:r>
                      <a:endParaRPr sz="1100" b="1">
                        <a:solidFill>
                          <a:schemeClr val="accent1"/>
                        </a:solidFill>
                        <a:latin typeface="Calibri"/>
                        <a:ea typeface="Calibri"/>
                        <a:cs typeface="Calibri"/>
                        <a:sym typeface="Calibri"/>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100" b="1">
                          <a:solidFill>
                            <a:schemeClr val="accent1"/>
                          </a:solidFill>
                          <a:latin typeface="Calibri"/>
                          <a:ea typeface="Calibri"/>
                          <a:cs typeface="Calibri"/>
                          <a:sym typeface="Calibri"/>
                        </a:rPr>
                        <a:t>Heading</a:t>
                      </a:r>
                      <a:endParaRPr sz="1100" b="1">
                        <a:solidFill>
                          <a:schemeClr val="accent1"/>
                        </a:solidFill>
                        <a:latin typeface="Calibri"/>
                        <a:ea typeface="Calibri"/>
                        <a:cs typeface="Calibri"/>
                        <a:sym typeface="Calibri"/>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100" b="1">
                          <a:solidFill>
                            <a:schemeClr val="accent1"/>
                          </a:solidFill>
                          <a:latin typeface="Calibri"/>
                          <a:ea typeface="Calibri"/>
                          <a:cs typeface="Calibri"/>
                          <a:sym typeface="Calibri"/>
                        </a:rPr>
                        <a:t>Heading</a:t>
                      </a:r>
                      <a:endParaRPr sz="1100" b="1">
                        <a:solidFill>
                          <a:schemeClr val="accent1"/>
                        </a:solidFill>
                        <a:latin typeface="Calibri"/>
                        <a:ea typeface="Calibri"/>
                        <a:cs typeface="Calibri"/>
                        <a:sym typeface="Calibri"/>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100" b="1">
                          <a:solidFill>
                            <a:schemeClr val="accent1"/>
                          </a:solidFill>
                          <a:latin typeface="Calibri"/>
                          <a:ea typeface="Calibri"/>
                          <a:cs typeface="Calibri"/>
                          <a:sym typeface="Calibri"/>
                        </a:rPr>
                        <a:t>Heading</a:t>
                      </a:r>
                      <a:endParaRPr sz="1100" b="1">
                        <a:solidFill>
                          <a:schemeClr val="accent1"/>
                        </a:solidFill>
                        <a:latin typeface="Calibri"/>
                        <a:ea typeface="Calibri"/>
                        <a:cs typeface="Calibri"/>
                        <a:sym typeface="Calibri"/>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100" b="1">
                          <a:solidFill>
                            <a:schemeClr val="accent1"/>
                          </a:solidFill>
                          <a:latin typeface="Calibri"/>
                          <a:ea typeface="Calibri"/>
                          <a:cs typeface="Calibri"/>
                          <a:sym typeface="Calibri"/>
                        </a:rPr>
                        <a:t>Heading</a:t>
                      </a:r>
                      <a:endParaRPr sz="1100" b="1">
                        <a:solidFill>
                          <a:schemeClr val="accent1"/>
                        </a:solidFill>
                        <a:latin typeface="Calibri"/>
                        <a:ea typeface="Calibri"/>
                        <a:cs typeface="Calibri"/>
                        <a:sym typeface="Calibri"/>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sz="1100" b="1">
                          <a:solidFill>
                            <a:schemeClr val="accent1"/>
                          </a:solidFill>
                          <a:latin typeface="Calibri"/>
                          <a:ea typeface="Calibri"/>
                          <a:cs typeface="Calibri"/>
                          <a:sym typeface="Calibri"/>
                        </a:rPr>
                        <a:t>Heading</a:t>
                      </a:r>
                      <a:endParaRPr sz="1100" b="1">
                        <a:solidFill>
                          <a:schemeClr val="accent1"/>
                        </a:solidFill>
                        <a:latin typeface="Calibri"/>
                        <a:ea typeface="Calibri"/>
                        <a:cs typeface="Calibri"/>
                        <a:sym typeface="Calibri"/>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r" rtl="0">
                        <a:spcBef>
                          <a:spcPts val="0"/>
                        </a:spcBef>
                        <a:spcAft>
                          <a:spcPts val="0"/>
                        </a:spcAft>
                        <a:buNone/>
                      </a:pPr>
                      <a:r>
                        <a:rPr lang="en" sz="1100" b="1">
                          <a:solidFill>
                            <a:schemeClr val="accent1"/>
                          </a:solidFill>
                          <a:latin typeface="Calibri"/>
                          <a:ea typeface="Calibri"/>
                          <a:cs typeface="Calibri"/>
                          <a:sym typeface="Calibri"/>
                        </a:rPr>
                        <a:t>Heading </a:t>
                      </a:r>
                      <a:endParaRPr sz="1100" b="1">
                        <a:solidFill>
                          <a:schemeClr val="accent1"/>
                        </a:solidFill>
                        <a:latin typeface="Calibri"/>
                        <a:ea typeface="Calibri"/>
                        <a:cs typeface="Calibri"/>
                        <a:sym typeface="Calibri"/>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r" rtl="0">
                        <a:spcBef>
                          <a:spcPts val="0"/>
                        </a:spcBef>
                        <a:spcAft>
                          <a:spcPts val="0"/>
                        </a:spcAft>
                        <a:buNone/>
                      </a:pPr>
                      <a:r>
                        <a:rPr lang="en" sz="1100" b="1">
                          <a:solidFill>
                            <a:schemeClr val="accent1"/>
                          </a:solidFill>
                          <a:latin typeface="Calibri"/>
                          <a:ea typeface="Calibri"/>
                          <a:cs typeface="Calibri"/>
                          <a:sym typeface="Calibri"/>
                        </a:rPr>
                        <a:t>Heading </a:t>
                      </a:r>
                      <a:endParaRPr sz="1100" b="1">
                        <a:solidFill>
                          <a:schemeClr val="accent1"/>
                        </a:solidFill>
                        <a:latin typeface="Calibri"/>
                        <a:ea typeface="Calibri"/>
                        <a:cs typeface="Calibri"/>
                        <a:sym typeface="Calibri"/>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443550">
                <a:tc>
                  <a:txBody>
                    <a:bodyPr/>
                    <a:lstStyle/>
                    <a:p>
                      <a:pPr marL="0" lvl="0" indent="0" algn="l" rtl="0">
                        <a:spcBef>
                          <a:spcPts val="0"/>
                        </a:spcBef>
                        <a:spcAft>
                          <a:spcPts val="0"/>
                        </a:spcAft>
                        <a:buNone/>
                      </a:pPr>
                      <a:r>
                        <a:rPr lang="en" sz="900">
                          <a:solidFill>
                            <a:schemeClr val="lt1"/>
                          </a:solidFill>
                          <a:latin typeface="Calibri"/>
                          <a:ea typeface="Calibri"/>
                          <a:cs typeface="Calibri"/>
                          <a:sym typeface="Calibri"/>
                        </a:rPr>
                        <a:t>Text</a:t>
                      </a:r>
                      <a:endParaRPr sz="900">
                        <a:solidFill>
                          <a:schemeClr val="lt1"/>
                        </a:solidFill>
                        <a:latin typeface="Calibri"/>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3"/>
                      </a:solidFill>
                      <a:prstDash val="dot"/>
                      <a:round/>
                      <a:headEnd type="none" w="sm" len="sm"/>
                      <a:tailEnd type="none" w="sm" len="sm"/>
                    </a:lnB>
                  </a:tcPr>
                </a:tc>
                <a:tc>
                  <a:txBody>
                    <a:bodyPr/>
                    <a:lstStyle/>
                    <a:p>
                      <a:pPr marL="0" lvl="0" indent="0" algn="l" rtl="0">
                        <a:spcBef>
                          <a:spcPts val="0"/>
                        </a:spcBef>
                        <a:spcAft>
                          <a:spcPts val="0"/>
                        </a:spcAft>
                        <a:buNone/>
                      </a:pPr>
                      <a:r>
                        <a:rPr lang="en" sz="900">
                          <a:solidFill>
                            <a:schemeClr val="lt1"/>
                          </a:solidFill>
                          <a:latin typeface="Calibri"/>
                          <a:ea typeface="Calibri"/>
                          <a:cs typeface="Calibri"/>
                          <a:sym typeface="Calibri"/>
                        </a:rPr>
                        <a:t>Text</a:t>
                      </a:r>
                      <a:endParaRPr sz="900">
                        <a:solidFill>
                          <a:schemeClr val="lt1"/>
                        </a:solidFill>
                        <a:latin typeface="Calibri"/>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3"/>
                      </a:solidFill>
                      <a:prstDash val="dot"/>
                      <a:round/>
                      <a:headEnd type="none" w="sm" len="sm"/>
                      <a:tailEnd type="none" w="sm" len="sm"/>
                    </a:lnB>
                  </a:tcPr>
                </a:tc>
                <a:tc>
                  <a:txBody>
                    <a:bodyPr/>
                    <a:lstStyle/>
                    <a:p>
                      <a:pPr marL="0" lvl="0" indent="0" algn="l" rtl="0">
                        <a:spcBef>
                          <a:spcPts val="0"/>
                        </a:spcBef>
                        <a:spcAft>
                          <a:spcPts val="0"/>
                        </a:spcAft>
                        <a:buNone/>
                      </a:pPr>
                      <a:r>
                        <a:rPr lang="en" sz="900">
                          <a:solidFill>
                            <a:schemeClr val="lt1"/>
                          </a:solidFill>
                          <a:latin typeface="Calibri"/>
                          <a:ea typeface="Calibri"/>
                          <a:cs typeface="Calibri"/>
                          <a:sym typeface="Calibri"/>
                        </a:rPr>
                        <a:t>Text</a:t>
                      </a:r>
                      <a:endParaRPr sz="900">
                        <a:solidFill>
                          <a:schemeClr val="lt1"/>
                        </a:solidFill>
                        <a:latin typeface="Calibri"/>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3"/>
                      </a:solidFill>
                      <a:prstDash val="dot"/>
                      <a:round/>
                      <a:headEnd type="none" w="sm" len="sm"/>
                      <a:tailEnd type="none" w="sm" len="sm"/>
                    </a:lnB>
                  </a:tcPr>
                </a:tc>
                <a:tc>
                  <a:txBody>
                    <a:bodyPr/>
                    <a:lstStyle/>
                    <a:p>
                      <a:pPr marL="0" lvl="0" indent="0" algn="l" rtl="0">
                        <a:spcBef>
                          <a:spcPts val="0"/>
                        </a:spcBef>
                        <a:spcAft>
                          <a:spcPts val="0"/>
                        </a:spcAft>
                        <a:buNone/>
                      </a:pPr>
                      <a:r>
                        <a:rPr lang="en" sz="900">
                          <a:solidFill>
                            <a:schemeClr val="lt1"/>
                          </a:solidFill>
                          <a:latin typeface="Calibri"/>
                          <a:ea typeface="Calibri"/>
                          <a:cs typeface="Calibri"/>
                          <a:sym typeface="Calibri"/>
                        </a:rPr>
                        <a:t>Text</a:t>
                      </a:r>
                      <a:endParaRPr sz="900">
                        <a:solidFill>
                          <a:schemeClr val="lt1"/>
                        </a:solidFill>
                        <a:latin typeface="Calibri"/>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3"/>
                      </a:solidFill>
                      <a:prstDash val="dot"/>
                      <a:round/>
                      <a:headEnd type="none" w="sm" len="sm"/>
                      <a:tailEnd type="none" w="sm" len="sm"/>
                    </a:lnB>
                  </a:tcPr>
                </a:tc>
                <a:tc>
                  <a:txBody>
                    <a:bodyPr/>
                    <a:lstStyle/>
                    <a:p>
                      <a:pPr marL="0" lvl="0" indent="0" algn="l" rtl="0">
                        <a:spcBef>
                          <a:spcPts val="0"/>
                        </a:spcBef>
                        <a:spcAft>
                          <a:spcPts val="0"/>
                        </a:spcAft>
                        <a:buNone/>
                      </a:pPr>
                      <a:r>
                        <a:rPr lang="en" sz="900">
                          <a:solidFill>
                            <a:schemeClr val="lt1"/>
                          </a:solidFill>
                          <a:latin typeface="Calibri"/>
                          <a:ea typeface="Calibri"/>
                          <a:cs typeface="Calibri"/>
                          <a:sym typeface="Calibri"/>
                        </a:rPr>
                        <a:t>Text</a:t>
                      </a:r>
                      <a:endParaRPr sz="900">
                        <a:solidFill>
                          <a:schemeClr val="lt1"/>
                        </a:solidFill>
                        <a:latin typeface="Calibri"/>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3"/>
                      </a:solidFill>
                      <a:prstDash val="dot"/>
                      <a:round/>
                      <a:headEnd type="none" w="sm" len="sm"/>
                      <a:tailEnd type="none" w="sm" len="sm"/>
                    </a:lnB>
                  </a:tcPr>
                </a:tc>
                <a:tc>
                  <a:txBody>
                    <a:bodyPr/>
                    <a:lstStyle/>
                    <a:p>
                      <a:pPr marL="0" lvl="0" indent="0" algn="l" rtl="0">
                        <a:spcBef>
                          <a:spcPts val="0"/>
                        </a:spcBef>
                        <a:spcAft>
                          <a:spcPts val="0"/>
                        </a:spcAft>
                        <a:buNone/>
                      </a:pPr>
                      <a:r>
                        <a:rPr lang="en" sz="900">
                          <a:solidFill>
                            <a:schemeClr val="lt1"/>
                          </a:solidFill>
                          <a:latin typeface="Calibri"/>
                          <a:ea typeface="Calibri"/>
                          <a:cs typeface="Calibri"/>
                          <a:sym typeface="Calibri"/>
                        </a:rPr>
                        <a:t>Text</a:t>
                      </a:r>
                      <a:endParaRPr sz="900">
                        <a:solidFill>
                          <a:schemeClr val="lt1"/>
                        </a:solidFill>
                        <a:latin typeface="Calibri"/>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3"/>
                      </a:solidFill>
                      <a:prstDash val="dot"/>
                      <a:round/>
                      <a:headEnd type="none" w="sm" len="sm"/>
                      <a:tailEnd type="none" w="sm" len="sm"/>
                    </a:lnB>
                  </a:tcPr>
                </a:tc>
                <a:tc>
                  <a:txBody>
                    <a:bodyPr/>
                    <a:lstStyle/>
                    <a:p>
                      <a:pPr marL="0" lvl="0" indent="0" algn="r" rtl="0">
                        <a:spcBef>
                          <a:spcPts val="0"/>
                        </a:spcBef>
                        <a:spcAft>
                          <a:spcPts val="0"/>
                        </a:spcAft>
                        <a:buNone/>
                      </a:pPr>
                      <a:r>
                        <a:rPr lang="en" sz="900">
                          <a:solidFill>
                            <a:schemeClr val="lt1"/>
                          </a:solidFill>
                          <a:latin typeface="Calibri"/>
                          <a:ea typeface="Calibri"/>
                          <a:cs typeface="Calibri"/>
                          <a:sym typeface="Calibri"/>
                        </a:rPr>
                        <a:t>1234</a:t>
                      </a:r>
                      <a:endParaRPr sz="900">
                        <a:solidFill>
                          <a:schemeClr val="lt1"/>
                        </a:solidFill>
                        <a:latin typeface="Calibri"/>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3"/>
                      </a:solidFill>
                      <a:prstDash val="dot"/>
                      <a:round/>
                      <a:headEnd type="none" w="sm" len="sm"/>
                      <a:tailEnd type="none" w="sm" len="sm"/>
                    </a:lnB>
                  </a:tcPr>
                </a:tc>
                <a:tc>
                  <a:txBody>
                    <a:bodyPr/>
                    <a:lstStyle/>
                    <a:p>
                      <a:pPr marL="0" lvl="0" indent="0" algn="r" rtl="0">
                        <a:spcBef>
                          <a:spcPts val="0"/>
                        </a:spcBef>
                        <a:spcAft>
                          <a:spcPts val="0"/>
                        </a:spcAft>
                        <a:buNone/>
                      </a:pPr>
                      <a:r>
                        <a:rPr lang="en" sz="900">
                          <a:solidFill>
                            <a:schemeClr val="lt1"/>
                          </a:solidFill>
                          <a:latin typeface="Calibri"/>
                          <a:ea typeface="Calibri"/>
                          <a:cs typeface="Calibri"/>
                          <a:sym typeface="Calibri"/>
                        </a:rPr>
                        <a:t>1234</a:t>
                      </a:r>
                      <a:endParaRPr sz="900">
                        <a:solidFill>
                          <a:schemeClr val="lt1"/>
                        </a:solidFill>
                        <a:latin typeface="Calibri"/>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3"/>
                      </a:solidFill>
                      <a:prstDash val="dot"/>
                      <a:round/>
                      <a:headEnd type="none" w="sm" len="sm"/>
                      <a:tailEnd type="none" w="sm" len="sm"/>
                    </a:lnB>
                  </a:tcPr>
                </a:tc>
                <a:extLst>
                  <a:ext uri="{0D108BD9-81ED-4DB2-BD59-A6C34878D82A}">
                    <a16:rowId xmlns:a16="http://schemas.microsoft.com/office/drawing/2014/main" val="10001"/>
                  </a:ext>
                </a:extLst>
              </a:tr>
              <a:tr h="443550">
                <a:tc>
                  <a:txBody>
                    <a:bodyPr/>
                    <a:lstStyle/>
                    <a:p>
                      <a:pPr marL="0" lvl="0" indent="0" algn="l" rtl="0">
                        <a:spcBef>
                          <a:spcPts val="0"/>
                        </a:spcBef>
                        <a:spcAft>
                          <a:spcPts val="0"/>
                        </a:spcAft>
                        <a:buNone/>
                      </a:pPr>
                      <a:r>
                        <a:rPr lang="en" sz="900">
                          <a:solidFill>
                            <a:schemeClr val="lt1"/>
                          </a:solidFill>
                          <a:latin typeface="Calibri"/>
                          <a:ea typeface="Calibri"/>
                          <a:cs typeface="Calibri"/>
                          <a:sym typeface="Calibri"/>
                        </a:rPr>
                        <a:t>Text</a:t>
                      </a:r>
                      <a:endParaRPr sz="900">
                        <a:solidFill>
                          <a:schemeClr val="lt1"/>
                        </a:solidFill>
                        <a:latin typeface="Calibri"/>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dot"/>
                      <a:round/>
                      <a:headEnd type="none" w="sm" len="sm"/>
                      <a:tailEnd type="none" w="sm" len="sm"/>
                    </a:lnT>
                    <a:lnB w="9525" cap="flat" cmpd="sng">
                      <a:solidFill>
                        <a:schemeClr val="accent3"/>
                      </a:solidFill>
                      <a:prstDash val="dot"/>
                      <a:round/>
                      <a:headEnd type="none" w="sm" len="sm"/>
                      <a:tailEnd type="none" w="sm" len="sm"/>
                    </a:lnB>
                  </a:tcPr>
                </a:tc>
                <a:tc>
                  <a:txBody>
                    <a:bodyPr/>
                    <a:lstStyle/>
                    <a:p>
                      <a:pPr marL="0" lvl="0" indent="0" algn="l" rtl="0">
                        <a:spcBef>
                          <a:spcPts val="0"/>
                        </a:spcBef>
                        <a:spcAft>
                          <a:spcPts val="0"/>
                        </a:spcAft>
                        <a:buNone/>
                      </a:pPr>
                      <a:r>
                        <a:rPr lang="en" sz="900">
                          <a:solidFill>
                            <a:schemeClr val="lt1"/>
                          </a:solidFill>
                          <a:latin typeface="Calibri"/>
                          <a:ea typeface="Calibri"/>
                          <a:cs typeface="Calibri"/>
                          <a:sym typeface="Calibri"/>
                        </a:rPr>
                        <a:t>Text</a:t>
                      </a:r>
                      <a:endParaRPr sz="900">
                        <a:solidFill>
                          <a:schemeClr val="lt1"/>
                        </a:solidFill>
                        <a:latin typeface="Calibri"/>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dot"/>
                      <a:round/>
                      <a:headEnd type="none" w="sm" len="sm"/>
                      <a:tailEnd type="none" w="sm" len="sm"/>
                    </a:lnT>
                    <a:lnB w="9525" cap="flat" cmpd="sng">
                      <a:solidFill>
                        <a:schemeClr val="accent3"/>
                      </a:solidFill>
                      <a:prstDash val="dot"/>
                      <a:round/>
                      <a:headEnd type="none" w="sm" len="sm"/>
                      <a:tailEnd type="none" w="sm" len="sm"/>
                    </a:lnB>
                  </a:tcPr>
                </a:tc>
                <a:tc>
                  <a:txBody>
                    <a:bodyPr/>
                    <a:lstStyle/>
                    <a:p>
                      <a:pPr marL="0" lvl="0" indent="0" algn="l" rtl="0">
                        <a:spcBef>
                          <a:spcPts val="0"/>
                        </a:spcBef>
                        <a:spcAft>
                          <a:spcPts val="0"/>
                        </a:spcAft>
                        <a:buNone/>
                      </a:pPr>
                      <a:r>
                        <a:rPr lang="en" sz="900">
                          <a:solidFill>
                            <a:schemeClr val="lt1"/>
                          </a:solidFill>
                          <a:latin typeface="Calibri"/>
                          <a:ea typeface="Calibri"/>
                          <a:cs typeface="Calibri"/>
                          <a:sym typeface="Calibri"/>
                        </a:rPr>
                        <a:t>Text</a:t>
                      </a:r>
                      <a:endParaRPr sz="900">
                        <a:solidFill>
                          <a:schemeClr val="lt1"/>
                        </a:solidFill>
                        <a:latin typeface="Calibri"/>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dot"/>
                      <a:round/>
                      <a:headEnd type="none" w="sm" len="sm"/>
                      <a:tailEnd type="none" w="sm" len="sm"/>
                    </a:lnT>
                    <a:lnB w="9525" cap="flat" cmpd="sng">
                      <a:solidFill>
                        <a:schemeClr val="accent3"/>
                      </a:solidFill>
                      <a:prstDash val="dot"/>
                      <a:round/>
                      <a:headEnd type="none" w="sm" len="sm"/>
                      <a:tailEnd type="none" w="sm" len="sm"/>
                    </a:lnB>
                  </a:tcPr>
                </a:tc>
                <a:tc>
                  <a:txBody>
                    <a:bodyPr/>
                    <a:lstStyle/>
                    <a:p>
                      <a:pPr marL="0" lvl="0" indent="0" algn="l" rtl="0">
                        <a:spcBef>
                          <a:spcPts val="0"/>
                        </a:spcBef>
                        <a:spcAft>
                          <a:spcPts val="0"/>
                        </a:spcAft>
                        <a:buNone/>
                      </a:pPr>
                      <a:r>
                        <a:rPr lang="en" sz="900">
                          <a:solidFill>
                            <a:schemeClr val="lt1"/>
                          </a:solidFill>
                          <a:latin typeface="Calibri"/>
                          <a:ea typeface="Calibri"/>
                          <a:cs typeface="Calibri"/>
                          <a:sym typeface="Calibri"/>
                        </a:rPr>
                        <a:t>Text</a:t>
                      </a:r>
                      <a:endParaRPr sz="900">
                        <a:solidFill>
                          <a:schemeClr val="lt1"/>
                        </a:solidFill>
                        <a:latin typeface="Calibri"/>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dot"/>
                      <a:round/>
                      <a:headEnd type="none" w="sm" len="sm"/>
                      <a:tailEnd type="none" w="sm" len="sm"/>
                    </a:lnT>
                    <a:lnB w="9525" cap="flat" cmpd="sng">
                      <a:solidFill>
                        <a:schemeClr val="accent3"/>
                      </a:solidFill>
                      <a:prstDash val="dot"/>
                      <a:round/>
                      <a:headEnd type="none" w="sm" len="sm"/>
                      <a:tailEnd type="none" w="sm" len="sm"/>
                    </a:lnB>
                  </a:tcPr>
                </a:tc>
                <a:tc>
                  <a:txBody>
                    <a:bodyPr/>
                    <a:lstStyle/>
                    <a:p>
                      <a:pPr marL="0" lvl="0" indent="0" algn="l" rtl="0">
                        <a:spcBef>
                          <a:spcPts val="0"/>
                        </a:spcBef>
                        <a:spcAft>
                          <a:spcPts val="0"/>
                        </a:spcAft>
                        <a:buNone/>
                      </a:pPr>
                      <a:r>
                        <a:rPr lang="en" sz="900">
                          <a:solidFill>
                            <a:schemeClr val="lt1"/>
                          </a:solidFill>
                          <a:latin typeface="Calibri"/>
                          <a:ea typeface="Calibri"/>
                          <a:cs typeface="Calibri"/>
                          <a:sym typeface="Calibri"/>
                        </a:rPr>
                        <a:t>Text</a:t>
                      </a:r>
                      <a:endParaRPr sz="900">
                        <a:solidFill>
                          <a:schemeClr val="lt1"/>
                        </a:solidFill>
                        <a:latin typeface="Calibri"/>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dot"/>
                      <a:round/>
                      <a:headEnd type="none" w="sm" len="sm"/>
                      <a:tailEnd type="none" w="sm" len="sm"/>
                    </a:lnT>
                    <a:lnB w="9525" cap="flat" cmpd="sng">
                      <a:solidFill>
                        <a:schemeClr val="accent3"/>
                      </a:solidFill>
                      <a:prstDash val="dot"/>
                      <a:round/>
                      <a:headEnd type="none" w="sm" len="sm"/>
                      <a:tailEnd type="none" w="sm" len="sm"/>
                    </a:lnB>
                  </a:tcPr>
                </a:tc>
                <a:tc>
                  <a:txBody>
                    <a:bodyPr/>
                    <a:lstStyle/>
                    <a:p>
                      <a:pPr marL="0" lvl="0" indent="0" algn="l" rtl="0">
                        <a:spcBef>
                          <a:spcPts val="0"/>
                        </a:spcBef>
                        <a:spcAft>
                          <a:spcPts val="0"/>
                        </a:spcAft>
                        <a:buNone/>
                      </a:pPr>
                      <a:r>
                        <a:rPr lang="en" sz="900">
                          <a:solidFill>
                            <a:schemeClr val="lt1"/>
                          </a:solidFill>
                          <a:latin typeface="Calibri"/>
                          <a:ea typeface="Calibri"/>
                          <a:cs typeface="Calibri"/>
                          <a:sym typeface="Calibri"/>
                        </a:rPr>
                        <a:t>Text</a:t>
                      </a:r>
                      <a:endParaRPr sz="900">
                        <a:solidFill>
                          <a:schemeClr val="lt1"/>
                        </a:solidFill>
                        <a:latin typeface="Calibri"/>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dot"/>
                      <a:round/>
                      <a:headEnd type="none" w="sm" len="sm"/>
                      <a:tailEnd type="none" w="sm" len="sm"/>
                    </a:lnT>
                    <a:lnB w="9525" cap="flat" cmpd="sng">
                      <a:solidFill>
                        <a:schemeClr val="accent3"/>
                      </a:solidFill>
                      <a:prstDash val="dot"/>
                      <a:round/>
                      <a:headEnd type="none" w="sm" len="sm"/>
                      <a:tailEnd type="none" w="sm" len="sm"/>
                    </a:lnB>
                  </a:tcPr>
                </a:tc>
                <a:tc>
                  <a:txBody>
                    <a:bodyPr/>
                    <a:lstStyle/>
                    <a:p>
                      <a:pPr marL="0" lvl="0" indent="0" algn="r" rtl="0">
                        <a:spcBef>
                          <a:spcPts val="0"/>
                        </a:spcBef>
                        <a:spcAft>
                          <a:spcPts val="0"/>
                        </a:spcAft>
                        <a:buClr>
                          <a:schemeClr val="dk1"/>
                        </a:buClr>
                        <a:buSzPts val="1100"/>
                        <a:buFont typeface="Arial"/>
                        <a:buNone/>
                      </a:pPr>
                      <a:r>
                        <a:rPr lang="en" sz="900">
                          <a:solidFill>
                            <a:schemeClr val="lt1"/>
                          </a:solidFill>
                          <a:latin typeface="Calibri"/>
                          <a:ea typeface="Calibri"/>
                          <a:cs typeface="Calibri"/>
                          <a:sym typeface="Calibri"/>
                        </a:rPr>
                        <a:t>1234</a:t>
                      </a:r>
                      <a:endParaRPr sz="900">
                        <a:solidFill>
                          <a:schemeClr val="lt1"/>
                        </a:solidFill>
                        <a:latin typeface="Calibri"/>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dot"/>
                      <a:round/>
                      <a:headEnd type="none" w="sm" len="sm"/>
                      <a:tailEnd type="none" w="sm" len="sm"/>
                    </a:lnT>
                    <a:lnB w="9525" cap="flat" cmpd="sng">
                      <a:solidFill>
                        <a:schemeClr val="accent3"/>
                      </a:solidFill>
                      <a:prstDash val="dot"/>
                      <a:round/>
                      <a:headEnd type="none" w="sm" len="sm"/>
                      <a:tailEnd type="none" w="sm" len="sm"/>
                    </a:lnB>
                  </a:tcPr>
                </a:tc>
                <a:tc>
                  <a:txBody>
                    <a:bodyPr/>
                    <a:lstStyle/>
                    <a:p>
                      <a:pPr marL="0" lvl="0" indent="0" algn="r" rtl="0">
                        <a:spcBef>
                          <a:spcPts val="0"/>
                        </a:spcBef>
                        <a:spcAft>
                          <a:spcPts val="0"/>
                        </a:spcAft>
                        <a:buNone/>
                      </a:pPr>
                      <a:r>
                        <a:rPr lang="en" sz="900">
                          <a:solidFill>
                            <a:schemeClr val="lt1"/>
                          </a:solidFill>
                          <a:latin typeface="Calibri"/>
                          <a:ea typeface="Calibri"/>
                          <a:cs typeface="Calibri"/>
                          <a:sym typeface="Calibri"/>
                        </a:rPr>
                        <a:t>1234</a:t>
                      </a:r>
                      <a:endParaRPr sz="900">
                        <a:solidFill>
                          <a:schemeClr val="lt1"/>
                        </a:solidFill>
                        <a:latin typeface="Calibri"/>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dot"/>
                      <a:round/>
                      <a:headEnd type="none" w="sm" len="sm"/>
                      <a:tailEnd type="none" w="sm" len="sm"/>
                    </a:lnT>
                    <a:lnB w="9525" cap="flat" cmpd="sng">
                      <a:solidFill>
                        <a:schemeClr val="accent3"/>
                      </a:solidFill>
                      <a:prstDash val="dot"/>
                      <a:round/>
                      <a:headEnd type="none" w="sm" len="sm"/>
                      <a:tailEnd type="none" w="sm" len="sm"/>
                    </a:lnB>
                  </a:tcPr>
                </a:tc>
                <a:extLst>
                  <a:ext uri="{0D108BD9-81ED-4DB2-BD59-A6C34878D82A}">
                    <a16:rowId xmlns:a16="http://schemas.microsoft.com/office/drawing/2014/main" val="10002"/>
                  </a:ext>
                </a:extLst>
              </a:tr>
              <a:tr h="443550">
                <a:tc>
                  <a:txBody>
                    <a:bodyPr/>
                    <a:lstStyle/>
                    <a:p>
                      <a:pPr marL="0" lvl="0" indent="0" algn="l" rtl="0">
                        <a:spcBef>
                          <a:spcPts val="0"/>
                        </a:spcBef>
                        <a:spcAft>
                          <a:spcPts val="0"/>
                        </a:spcAft>
                        <a:buNone/>
                      </a:pPr>
                      <a:r>
                        <a:rPr lang="en" sz="900">
                          <a:solidFill>
                            <a:schemeClr val="lt1"/>
                          </a:solidFill>
                          <a:latin typeface="Calibri"/>
                          <a:ea typeface="Calibri"/>
                          <a:cs typeface="Calibri"/>
                          <a:sym typeface="Calibri"/>
                        </a:rPr>
                        <a:t>Text</a:t>
                      </a:r>
                      <a:endParaRPr sz="900">
                        <a:solidFill>
                          <a:schemeClr val="lt1"/>
                        </a:solidFill>
                        <a:latin typeface="Calibri"/>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dot"/>
                      <a:round/>
                      <a:headEnd type="none" w="sm" len="sm"/>
                      <a:tailEnd type="none" w="sm" len="sm"/>
                    </a:lnT>
                    <a:lnB w="9525" cap="flat" cmpd="sng">
                      <a:solidFill>
                        <a:schemeClr val="accent3"/>
                      </a:solidFill>
                      <a:prstDash val="dot"/>
                      <a:round/>
                      <a:headEnd type="none" w="sm" len="sm"/>
                      <a:tailEnd type="none" w="sm" len="sm"/>
                    </a:lnB>
                  </a:tcPr>
                </a:tc>
                <a:tc>
                  <a:txBody>
                    <a:bodyPr/>
                    <a:lstStyle/>
                    <a:p>
                      <a:pPr marL="0" lvl="0" indent="0" algn="l" rtl="0">
                        <a:spcBef>
                          <a:spcPts val="0"/>
                        </a:spcBef>
                        <a:spcAft>
                          <a:spcPts val="0"/>
                        </a:spcAft>
                        <a:buNone/>
                      </a:pPr>
                      <a:r>
                        <a:rPr lang="en" sz="900">
                          <a:solidFill>
                            <a:schemeClr val="lt1"/>
                          </a:solidFill>
                          <a:latin typeface="Calibri"/>
                          <a:ea typeface="Calibri"/>
                          <a:cs typeface="Calibri"/>
                          <a:sym typeface="Calibri"/>
                        </a:rPr>
                        <a:t>Text</a:t>
                      </a:r>
                      <a:endParaRPr sz="900">
                        <a:solidFill>
                          <a:schemeClr val="lt1"/>
                        </a:solidFill>
                        <a:latin typeface="Calibri"/>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dot"/>
                      <a:round/>
                      <a:headEnd type="none" w="sm" len="sm"/>
                      <a:tailEnd type="none" w="sm" len="sm"/>
                    </a:lnT>
                    <a:lnB w="9525" cap="flat" cmpd="sng">
                      <a:solidFill>
                        <a:schemeClr val="accent3"/>
                      </a:solidFill>
                      <a:prstDash val="dot"/>
                      <a:round/>
                      <a:headEnd type="none" w="sm" len="sm"/>
                      <a:tailEnd type="none" w="sm" len="sm"/>
                    </a:lnB>
                  </a:tcPr>
                </a:tc>
                <a:tc>
                  <a:txBody>
                    <a:bodyPr/>
                    <a:lstStyle/>
                    <a:p>
                      <a:pPr marL="0" lvl="0" indent="0" algn="l" rtl="0">
                        <a:spcBef>
                          <a:spcPts val="0"/>
                        </a:spcBef>
                        <a:spcAft>
                          <a:spcPts val="0"/>
                        </a:spcAft>
                        <a:buNone/>
                      </a:pPr>
                      <a:r>
                        <a:rPr lang="en" sz="900">
                          <a:solidFill>
                            <a:schemeClr val="lt1"/>
                          </a:solidFill>
                          <a:latin typeface="Calibri"/>
                          <a:ea typeface="Calibri"/>
                          <a:cs typeface="Calibri"/>
                          <a:sym typeface="Calibri"/>
                        </a:rPr>
                        <a:t>Text</a:t>
                      </a:r>
                      <a:endParaRPr sz="900">
                        <a:solidFill>
                          <a:schemeClr val="lt1"/>
                        </a:solidFill>
                        <a:latin typeface="Calibri"/>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dot"/>
                      <a:round/>
                      <a:headEnd type="none" w="sm" len="sm"/>
                      <a:tailEnd type="none" w="sm" len="sm"/>
                    </a:lnT>
                    <a:lnB w="9525" cap="flat" cmpd="sng">
                      <a:solidFill>
                        <a:schemeClr val="accent3"/>
                      </a:solidFill>
                      <a:prstDash val="dot"/>
                      <a:round/>
                      <a:headEnd type="none" w="sm" len="sm"/>
                      <a:tailEnd type="none" w="sm" len="sm"/>
                    </a:lnB>
                  </a:tcPr>
                </a:tc>
                <a:tc>
                  <a:txBody>
                    <a:bodyPr/>
                    <a:lstStyle/>
                    <a:p>
                      <a:pPr marL="0" lvl="0" indent="0" algn="l" rtl="0">
                        <a:spcBef>
                          <a:spcPts val="0"/>
                        </a:spcBef>
                        <a:spcAft>
                          <a:spcPts val="0"/>
                        </a:spcAft>
                        <a:buNone/>
                      </a:pPr>
                      <a:r>
                        <a:rPr lang="en" sz="900">
                          <a:solidFill>
                            <a:schemeClr val="lt1"/>
                          </a:solidFill>
                          <a:latin typeface="Calibri"/>
                          <a:ea typeface="Calibri"/>
                          <a:cs typeface="Calibri"/>
                          <a:sym typeface="Calibri"/>
                        </a:rPr>
                        <a:t>Text</a:t>
                      </a:r>
                      <a:endParaRPr sz="900">
                        <a:solidFill>
                          <a:schemeClr val="lt1"/>
                        </a:solidFill>
                        <a:latin typeface="Calibri"/>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dot"/>
                      <a:round/>
                      <a:headEnd type="none" w="sm" len="sm"/>
                      <a:tailEnd type="none" w="sm" len="sm"/>
                    </a:lnT>
                    <a:lnB w="9525" cap="flat" cmpd="sng">
                      <a:solidFill>
                        <a:schemeClr val="accent3"/>
                      </a:solidFill>
                      <a:prstDash val="dot"/>
                      <a:round/>
                      <a:headEnd type="none" w="sm" len="sm"/>
                      <a:tailEnd type="none" w="sm" len="sm"/>
                    </a:lnB>
                  </a:tcPr>
                </a:tc>
                <a:tc>
                  <a:txBody>
                    <a:bodyPr/>
                    <a:lstStyle/>
                    <a:p>
                      <a:pPr marL="0" lvl="0" indent="0" algn="l" rtl="0">
                        <a:spcBef>
                          <a:spcPts val="0"/>
                        </a:spcBef>
                        <a:spcAft>
                          <a:spcPts val="0"/>
                        </a:spcAft>
                        <a:buNone/>
                      </a:pPr>
                      <a:r>
                        <a:rPr lang="en" sz="900">
                          <a:solidFill>
                            <a:schemeClr val="lt1"/>
                          </a:solidFill>
                          <a:latin typeface="Calibri"/>
                          <a:ea typeface="Calibri"/>
                          <a:cs typeface="Calibri"/>
                          <a:sym typeface="Calibri"/>
                        </a:rPr>
                        <a:t>Text</a:t>
                      </a:r>
                      <a:endParaRPr sz="900">
                        <a:solidFill>
                          <a:schemeClr val="lt1"/>
                        </a:solidFill>
                        <a:latin typeface="Calibri"/>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dot"/>
                      <a:round/>
                      <a:headEnd type="none" w="sm" len="sm"/>
                      <a:tailEnd type="none" w="sm" len="sm"/>
                    </a:lnT>
                    <a:lnB w="9525" cap="flat" cmpd="sng">
                      <a:solidFill>
                        <a:schemeClr val="accent3"/>
                      </a:solidFill>
                      <a:prstDash val="dot"/>
                      <a:round/>
                      <a:headEnd type="none" w="sm" len="sm"/>
                      <a:tailEnd type="none" w="sm" len="sm"/>
                    </a:lnB>
                  </a:tcPr>
                </a:tc>
                <a:tc>
                  <a:txBody>
                    <a:bodyPr/>
                    <a:lstStyle/>
                    <a:p>
                      <a:pPr marL="0" lvl="0" indent="0" algn="l" rtl="0">
                        <a:spcBef>
                          <a:spcPts val="0"/>
                        </a:spcBef>
                        <a:spcAft>
                          <a:spcPts val="0"/>
                        </a:spcAft>
                        <a:buNone/>
                      </a:pPr>
                      <a:r>
                        <a:rPr lang="en" sz="900">
                          <a:solidFill>
                            <a:schemeClr val="lt1"/>
                          </a:solidFill>
                          <a:latin typeface="Calibri"/>
                          <a:ea typeface="Calibri"/>
                          <a:cs typeface="Calibri"/>
                          <a:sym typeface="Calibri"/>
                        </a:rPr>
                        <a:t>Text</a:t>
                      </a:r>
                      <a:endParaRPr sz="900">
                        <a:solidFill>
                          <a:schemeClr val="lt1"/>
                        </a:solidFill>
                        <a:latin typeface="Calibri"/>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dot"/>
                      <a:round/>
                      <a:headEnd type="none" w="sm" len="sm"/>
                      <a:tailEnd type="none" w="sm" len="sm"/>
                    </a:lnT>
                    <a:lnB w="9525" cap="flat" cmpd="sng">
                      <a:solidFill>
                        <a:schemeClr val="accent3"/>
                      </a:solidFill>
                      <a:prstDash val="dot"/>
                      <a:round/>
                      <a:headEnd type="none" w="sm" len="sm"/>
                      <a:tailEnd type="none" w="sm" len="sm"/>
                    </a:lnB>
                  </a:tcPr>
                </a:tc>
                <a:tc>
                  <a:txBody>
                    <a:bodyPr/>
                    <a:lstStyle/>
                    <a:p>
                      <a:pPr marL="0" lvl="0" indent="0" algn="r" rtl="0">
                        <a:spcBef>
                          <a:spcPts val="0"/>
                        </a:spcBef>
                        <a:spcAft>
                          <a:spcPts val="0"/>
                        </a:spcAft>
                        <a:buClr>
                          <a:schemeClr val="dk1"/>
                        </a:buClr>
                        <a:buSzPts val="1100"/>
                        <a:buFont typeface="Arial"/>
                        <a:buNone/>
                      </a:pPr>
                      <a:r>
                        <a:rPr lang="en" sz="900">
                          <a:solidFill>
                            <a:schemeClr val="lt1"/>
                          </a:solidFill>
                          <a:latin typeface="Calibri"/>
                          <a:ea typeface="Calibri"/>
                          <a:cs typeface="Calibri"/>
                          <a:sym typeface="Calibri"/>
                        </a:rPr>
                        <a:t>1234</a:t>
                      </a:r>
                      <a:endParaRPr sz="900">
                        <a:solidFill>
                          <a:schemeClr val="lt1"/>
                        </a:solidFill>
                        <a:latin typeface="Calibri"/>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dot"/>
                      <a:round/>
                      <a:headEnd type="none" w="sm" len="sm"/>
                      <a:tailEnd type="none" w="sm" len="sm"/>
                    </a:lnT>
                    <a:lnB w="9525" cap="flat" cmpd="sng">
                      <a:solidFill>
                        <a:schemeClr val="accent3"/>
                      </a:solidFill>
                      <a:prstDash val="dot"/>
                      <a:round/>
                      <a:headEnd type="none" w="sm" len="sm"/>
                      <a:tailEnd type="none" w="sm" len="sm"/>
                    </a:lnB>
                  </a:tcPr>
                </a:tc>
                <a:tc>
                  <a:txBody>
                    <a:bodyPr/>
                    <a:lstStyle/>
                    <a:p>
                      <a:pPr marL="0" lvl="0" indent="0" algn="r" rtl="0">
                        <a:spcBef>
                          <a:spcPts val="0"/>
                        </a:spcBef>
                        <a:spcAft>
                          <a:spcPts val="0"/>
                        </a:spcAft>
                        <a:buNone/>
                      </a:pPr>
                      <a:r>
                        <a:rPr lang="en" sz="900">
                          <a:solidFill>
                            <a:schemeClr val="lt1"/>
                          </a:solidFill>
                          <a:latin typeface="Calibri"/>
                          <a:ea typeface="Calibri"/>
                          <a:cs typeface="Calibri"/>
                          <a:sym typeface="Calibri"/>
                        </a:rPr>
                        <a:t>1234</a:t>
                      </a:r>
                      <a:endParaRPr sz="900">
                        <a:solidFill>
                          <a:schemeClr val="lt1"/>
                        </a:solidFill>
                        <a:latin typeface="Calibri"/>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dot"/>
                      <a:round/>
                      <a:headEnd type="none" w="sm" len="sm"/>
                      <a:tailEnd type="none" w="sm" len="sm"/>
                    </a:lnT>
                    <a:lnB w="9525" cap="flat" cmpd="sng">
                      <a:solidFill>
                        <a:schemeClr val="accent3"/>
                      </a:solidFill>
                      <a:prstDash val="dot"/>
                      <a:round/>
                      <a:headEnd type="none" w="sm" len="sm"/>
                      <a:tailEnd type="none" w="sm" len="sm"/>
                    </a:lnB>
                  </a:tcPr>
                </a:tc>
                <a:extLst>
                  <a:ext uri="{0D108BD9-81ED-4DB2-BD59-A6C34878D82A}">
                    <a16:rowId xmlns:a16="http://schemas.microsoft.com/office/drawing/2014/main" val="10003"/>
                  </a:ext>
                </a:extLst>
              </a:tr>
              <a:tr h="443550">
                <a:tc>
                  <a:txBody>
                    <a:bodyPr/>
                    <a:lstStyle/>
                    <a:p>
                      <a:pPr marL="0" lvl="0" indent="0" algn="l" rtl="0">
                        <a:spcBef>
                          <a:spcPts val="0"/>
                        </a:spcBef>
                        <a:spcAft>
                          <a:spcPts val="0"/>
                        </a:spcAft>
                        <a:buNone/>
                      </a:pPr>
                      <a:r>
                        <a:rPr lang="en" sz="900">
                          <a:solidFill>
                            <a:schemeClr val="lt1"/>
                          </a:solidFill>
                          <a:latin typeface="Calibri"/>
                          <a:ea typeface="Calibri"/>
                          <a:cs typeface="Calibri"/>
                          <a:sym typeface="Calibri"/>
                        </a:rPr>
                        <a:t>Text</a:t>
                      </a:r>
                      <a:endParaRPr sz="900">
                        <a:solidFill>
                          <a:schemeClr val="lt1"/>
                        </a:solidFill>
                        <a:latin typeface="Calibri"/>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dot"/>
                      <a:round/>
                      <a:headEnd type="none" w="sm" len="sm"/>
                      <a:tailEnd type="none" w="sm" len="sm"/>
                    </a:lnT>
                    <a:lnB w="9525" cap="flat" cmpd="sng">
                      <a:solidFill>
                        <a:schemeClr val="accent3"/>
                      </a:solidFill>
                      <a:prstDash val="dot"/>
                      <a:round/>
                      <a:headEnd type="none" w="sm" len="sm"/>
                      <a:tailEnd type="none" w="sm" len="sm"/>
                    </a:lnB>
                  </a:tcPr>
                </a:tc>
                <a:tc>
                  <a:txBody>
                    <a:bodyPr/>
                    <a:lstStyle/>
                    <a:p>
                      <a:pPr marL="0" lvl="0" indent="0" algn="l" rtl="0">
                        <a:spcBef>
                          <a:spcPts val="0"/>
                        </a:spcBef>
                        <a:spcAft>
                          <a:spcPts val="0"/>
                        </a:spcAft>
                        <a:buNone/>
                      </a:pPr>
                      <a:r>
                        <a:rPr lang="en" sz="900">
                          <a:solidFill>
                            <a:schemeClr val="lt1"/>
                          </a:solidFill>
                          <a:latin typeface="Calibri"/>
                          <a:ea typeface="Calibri"/>
                          <a:cs typeface="Calibri"/>
                          <a:sym typeface="Calibri"/>
                        </a:rPr>
                        <a:t>Text</a:t>
                      </a:r>
                      <a:endParaRPr sz="900">
                        <a:solidFill>
                          <a:schemeClr val="lt1"/>
                        </a:solidFill>
                        <a:latin typeface="Calibri"/>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dot"/>
                      <a:round/>
                      <a:headEnd type="none" w="sm" len="sm"/>
                      <a:tailEnd type="none" w="sm" len="sm"/>
                    </a:lnT>
                    <a:lnB w="9525" cap="flat" cmpd="sng">
                      <a:solidFill>
                        <a:schemeClr val="accent3"/>
                      </a:solidFill>
                      <a:prstDash val="dot"/>
                      <a:round/>
                      <a:headEnd type="none" w="sm" len="sm"/>
                      <a:tailEnd type="none" w="sm" len="sm"/>
                    </a:lnB>
                  </a:tcPr>
                </a:tc>
                <a:tc>
                  <a:txBody>
                    <a:bodyPr/>
                    <a:lstStyle/>
                    <a:p>
                      <a:pPr marL="0" lvl="0" indent="0" algn="l" rtl="0">
                        <a:spcBef>
                          <a:spcPts val="0"/>
                        </a:spcBef>
                        <a:spcAft>
                          <a:spcPts val="0"/>
                        </a:spcAft>
                        <a:buNone/>
                      </a:pPr>
                      <a:r>
                        <a:rPr lang="en" sz="900" dirty="0">
                          <a:solidFill>
                            <a:schemeClr val="lt1"/>
                          </a:solidFill>
                          <a:latin typeface="Calibri"/>
                          <a:ea typeface="Calibri"/>
                          <a:cs typeface="Calibri"/>
                          <a:sym typeface="Calibri"/>
                        </a:rPr>
                        <a:t>Text</a:t>
                      </a:r>
                      <a:endParaRPr sz="900" dirty="0">
                        <a:solidFill>
                          <a:schemeClr val="lt1"/>
                        </a:solidFill>
                        <a:latin typeface="Calibri"/>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dot"/>
                      <a:round/>
                      <a:headEnd type="none" w="sm" len="sm"/>
                      <a:tailEnd type="none" w="sm" len="sm"/>
                    </a:lnT>
                    <a:lnB w="9525" cap="flat" cmpd="sng">
                      <a:solidFill>
                        <a:schemeClr val="accent3"/>
                      </a:solidFill>
                      <a:prstDash val="dot"/>
                      <a:round/>
                      <a:headEnd type="none" w="sm" len="sm"/>
                      <a:tailEnd type="none" w="sm" len="sm"/>
                    </a:lnB>
                  </a:tcPr>
                </a:tc>
                <a:tc>
                  <a:txBody>
                    <a:bodyPr/>
                    <a:lstStyle/>
                    <a:p>
                      <a:pPr marL="0" lvl="0" indent="0" algn="l" rtl="0">
                        <a:spcBef>
                          <a:spcPts val="0"/>
                        </a:spcBef>
                        <a:spcAft>
                          <a:spcPts val="0"/>
                        </a:spcAft>
                        <a:buNone/>
                      </a:pPr>
                      <a:r>
                        <a:rPr lang="en" sz="900">
                          <a:solidFill>
                            <a:schemeClr val="lt1"/>
                          </a:solidFill>
                          <a:latin typeface="Calibri"/>
                          <a:ea typeface="Calibri"/>
                          <a:cs typeface="Calibri"/>
                          <a:sym typeface="Calibri"/>
                        </a:rPr>
                        <a:t>Text</a:t>
                      </a:r>
                      <a:endParaRPr sz="900">
                        <a:solidFill>
                          <a:schemeClr val="lt1"/>
                        </a:solidFill>
                        <a:latin typeface="Calibri"/>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dot"/>
                      <a:round/>
                      <a:headEnd type="none" w="sm" len="sm"/>
                      <a:tailEnd type="none" w="sm" len="sm"/>
                    </a:lnT>
                    <a:lnB w="9525" cap="flat" cmpd="sng">
                      <a:solidFill>
                        <a:schemeClr val="accent3"/>
                      </a:solidFill>
                      <a:prstDash val="dot"/>
                      <a:round/>
                      <a:headEnd type="none" w="sm" len="sm"/>
                      <a:tailEnd type="none" w="sm" len="sm"/>
                    </a:lnB>
                  </a:tcPr>
                </a:tc>
                <a:tc>
                  <a:txBody>
                    <a:bodyPr/>
                    <a:lstStyle/>
                    <a:p>
                      <a:pPr marL="0" lvl="0" indent="0" algn="l" rtl="0">
                        <a:spcBef>
                          <a:spcPts val="0"/>
                        </a:spcBef>
                        <a:spcAft>
                          <a:spcPts val="0"/>
                        </a:spcAft>
                        <a:buNone/>
                      </a:pPr>
                      <a:r>
                        <a:rPr lang="en" sz="900">
                          <a:solidFill>
                            <a:schemeClr val="lt1"/>
                          </a:solidFill>
                          <a:latin typeface="Calibri"/>
                          <a:ea typeface="Calibri"/>
                          <a:cs typeface="Calibri"/>
                          <a:sym typeface="Calibri"/>
                        </a:rPr>
                        <a:t>Text</a:t>
                      </a:r>
                      <a:endParaRPr sz="900">
                        <a:solidFill>
                          <a:schemeClr val="lt1"/>
                        </a:solidFill>
                        <a:latin typeface="Calibri"/>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dot"/>
                      <a:round/>
                      <a:headEnd type="none" w="sm" len="sm"/>
                      <a:tailEnd type="none" w="sm" len="sm"/>
                    </a:lnT>
                    <a:lnB w="9525" cap="flat" cmpd="sng">
                      <a:solidFill>
                        <a:schemeClr val="accent3"/>
                      </a:solidFill>
                      <a:prstDash val="dot"/>
                      <a:round/>
                      <a:headEnd type="none" w="sm" len="sm"/>
                      <a:tailEnd type="none" w="sm" len="sm"/>
                    </a:lnB>
                  </a:tcPr>
                </a:tc>
                <a:tc>
                  <a:txBody>
                    <a:bodyPr/>
                    <a:lstStyle/>
                    <a:p>
                      <a:pPr marL="0" lvl="0" indent="0" algn="l" rtl="0">
                        <a:spcBef>
                          <a:spcPts val="0"/>
                        </a:spcBef>
                        <a:spcAft>
                          <a:spcPts val="0"/>
                        </a:spcAft>
                        <a:buNone/>
                      </a:pPr>
                      <a:r>
                        <a:rPr lang="en" sz="900">
                          <a:solidFill>
                            <a:schemeClr val="lt1"/>
                          </a:solidFill>
                          <a:latin typeface="Calibri"/>
                          <a:ea typeface="Calibri"/>
                          <a:cs typeface="Calibri"/>
                          <a:sym typeface="Calibri"/>
                        </a:rPr>
                        <a:t>Text</a:t>
                      </a:r>
                      <a:endParaRPr sz="900">
                        <a:solidFill>
                          <a:schemeClr val="lt1"/>
                        </a:solidFill>
                        <a:latin typeface="Calibri"/>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dot"/>
                      <a:round/>
                      <a:headEnd type="none" w="sm" len="sm"/>
                      <a:tailEnd type="none" w="sm" len="sm"/>
                    </a:lnT>
                    <a:lnB w="9525" cap="flat" cmpd="sng">
                      <a:solidFill>
                        <a:schemeClr val="accent3"/>
                      </a:solidFill>
                      <a:prstDash val="dot"/>
                      <a:round/>
                      <a:headEnd type="none" w="sm" len="sm"/>
                      <a:tailEnd type="none" w="sm" len="sm"/>
                    </a:lnB>
                  </a:tcPr>
                </a:tc>
                <a:tc>
                  <a:txBody>
                    <a:bodyPr/>
                    <a:lstStyle/>
                    <a:p>
                      <a:pPr marL="0" lvl="0" indent="0" algn="r" rtl="0">
                        <a:spcBef>
                          <a:spcPts val="0"/>
                        </a:spcBef>
                        <a:spcAft>
                          <a:spcPts val="0"/>
                        </a:spcAft>
                        <a:buClr>
                          <a:schemeClr val="dk1"/>
                        </a:buClr>
                        <a:buSzPts val="1100"/>
                        <a:buFont typeface="Arial"/>
                        <a:buNone/>
                      </a:pPr>
                      <a:r>
                        <a:rPr lang="en" sz="900">
                          <a:solidFill>
                            <a:schemeClr val="lt1"/>
                          </a:solidFill>
                          <a:latin typeface="Calibri"/>
                          <a:ea typeface="Calibri"/>
                          <a:cs typeface="Calibri"/>
                          <a:sym typeface="Calibri"/>
                        </a:rPr>
                        <a:t>1234</a:t>
                      </a:r>
                      <a:endParaRPr sz="900">
                        <a:solidFill>
                          <a:schemeClr val="lt1"/>
                        </a:solidFill>
                        <a:latin typeface="Calibri"/>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dot"/>
                      <a:round/>
                      <a:headEnd type="none" w="sm" len="sm"/>
                      <a:tailEnd type="none" w="sm" len="sm"/>
                    </a:lnT>
                    <a:lnB w="9525" cap="flat" cmpd="sng">
                      <a:solidFill>
                        <a:schemeClr val="accent3"/>
                      </a:solidFill>
                      <a:prstDash val="dot"/>
                      <a:round/>
                      <a:headEnd type="none" w="sm" len="sm"/>
                      <a:tailEnd type="none" w="sm" len="sm"/>
                    </a:lnB>
                  </a:tcPr>
                </a:tc>
                <a:tc>
                  <a:txBody>
                    <a:bodyPr/>
                    <a:lstStyle/>
                    <a:p>
                      <a:pPr marL="0" lvl="0" indent="0" algn="r" rtl="0">
                        <a:spcBef>
                          <a:spcPts val="0"/>
                        </a:spcBef>
                        <a:spcAft>
                          <a:spcPts val="0"/>
                        </a:spcAft>
                        <a:buNone/>
                      </a:pPr>
                      <a:r>
                        <a:rPr lang="en" sz="900">
                          <a:solidFill>
                            <a:schemeClr val="lt1"/>
                          </a:solidFill>
                          <a:latin typeface="Calibri"/>
                          <a:ea typeface="Calibri"/>
                          <a:cs typeface="Calibri"/>
                          <a:sym typeface="Calibri"/>
                        </a:rPr>
                        <a:t>1234</a:t>
                      </a:r>
                      <a:endParaRPr sz="900">
                        <a:solidFill>
                          <a:schemeClr val="lt1"/>
                        </a:solidFill>
                        <a:latin typeface="Calibri"/>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dot"/>
                      <a:round/>
                      <a:headEnd type="none" w="sm" len="sm"/>
                      <a:tailEnd type="none" w="sm" len="sm"/>
                    </a:lnT>
                    <a:lnB w="9525" cap="flat" cmpd="sng">
                      <a:solidFill>
                        <a:schemeClr val="accent3"/>
                      </a:solidFill>
                      <a:prstDash val="dot"/>
                      <a:round/>
                      <a:headEnd type="none" w="sm" len="sm"/>
                      <a:tailEnd type="none" w="sm" len="sm"/>
                    </a:lnB>
                  </a:tcPr>
                </a:tc>
                <a:extLst>
                  <a:ext uri="{0D108BD9-81ED-4DB2-BD59-A6C34878D82A}">
                    <a16:rowId xmlns:a16="http://schemas.microsoft.com/office/drawing/2014/main" val="10004"/>
                  </a:ext>
                </a:extLst>
              </a:tr>
              <a:tr h="443550">
                <a:tc>
                  <a:txBody>
                    <a:bodyPr/>
                    <a:lstStyle/>
                    <a:p>
                      <a:pPr marL="0" lvl="0" indent="0" algn="l" rtl="0">
                        <a:spcBef>
                          <a:spcPts val="0"/>
                        </a:spcBef>
                        <a:spcAft>
                          <a:spcPts val="0"/>
                        </a:spcAft>
                        <a:buNone/>
                      </a:pPr>
                      <a:r>
                        <a:rPr lang="en" sz="900">
                          <a:solidFill>
                            <a:schemeClr val="lt1"/>
                          </a:solidFill>
                          <a:latin typeface="Calibri"/>
                          <a:ea typeface="Calibri"/>
                          <a:cs typeface="Calibri"/>
                          <a:sym typeface="Calibri"/>
                        </a:rPr>
                        <a:t>Text</a:t>
                      </a:r>
                      <a:endParaRPr sz="900">
                        <a:solidFill>
                          <a:schemeClr val="lt1"/>
                        </a:solidFill>
                        <a:latin typeface="Calibri"/>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dot"/>
                      <a:round/>
                      <a:headEnd type="none" w="sm" len="sm"/>
                      <a:tailEnd type="none" w="sm" len="sm"/>
                    </a:lnT>
                    <a:lnB w="9525" cap="flat" cmpd="sng">
                      <a:solidFill>
                        <a:schemeClr val="accent3"/>
                      </a:solidFill>
                      <a:prstDash val="dot"/>
                      <a:round/>
                      <a:headEnd type="none" w="sm" len="sm"/>
                      <a:tailEnd type="none" w="sm" len="sm"/>
                    </a:lnB>
                  </a:tcPr>
                </a:tc>
                <a:tc>
                  <a:txBody>
                    <a:bodyPr/>
                    <a:lstStyle/>
                    <a:p>
                      <a:pPr marL="0" lvl="0" indent="0" algn="l" rtl="0">
                        <a:spcBef>
                          <a:spcPts val="0"/>
                        </a:spcBef>
                        <a:spcAft>
                          <a:spcPts val="0"/>
                        </a:spcAft>
                        <a:buNone/>
                      </a:pPr>
                      <a:r>
                        <a:rPr lang="en" sz="900">
                          <a:solidFill>
                            <a:schemeClr val="lt1"/>
                          </a:solidFill>
                          <a:latin typeface="Calibri"/>
                          <a:ea typeface="Calibri"/>
                          <a:cs typeface="Calibri"/>
                          <a:sym typeface="Calibri"/>
                        </a:rPr>
                        <a:t>Text</a:t>
                      </a:r>
                      <a:endParaRPr sz="900">
                        <a:solidFill>
                          <a:schemeClr val="lt1"/>
                        </a:solidFill>
                        <a:latin typeface="Calibri"/>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dot"/>
                      <a:round/>
                      <a:headEnd type="none" w="sm" len="sm"/>
                      <a:tailEnd type="none" w="sm" len="sm"/>
                    </a:lnT>
                    <a:lnB w="9525" cap="flat" cmpd="sng">
                      <a:solidFill>
                        <a:schemeClr val="accent3"/>
                      </a:solidFill>
                      <a:prstDash val="dot"/>
                      <a:round/>
                      <a:headEnd type="none" w="sm" len="sm"/>
                      <a:tailEnd type="none" w="sm" len="sm"/>
                    </a:lnB>
                  </a:tcPr>
                </a:tc>
                <a:tc>
                  <a:txBody>
                    <a:bodyPr/>
                    <a:lstStyle/>
                    <a:p>
                      <a:pPr marL="0" lvl="0" indent="0" algn="l" rtl="0">
                        <a:spcBef>
                          <a:spcPts val="0"/>
                        </a:spcBef>
                        <a:spcAft>
                          <a:spcPts val="0"/>
                        </a:spcAft>
                        <a:buNone/>
                      </a:pPr>
                      <a:r>
                        <a:rPr lang="en" sz="900">
                          <a:solidFill>
                            <a:schemeClr val="lt1"/>
                          </a:solidFill>
                          <a:latin typeface="Calibri"/>
                          <a:ea typeface="Calibri"/>
                          <a:cs typeface="Calibri"/>
                          <a:sym typeface="Calibri"/>
                        </a:rPr>
                        <a:t>Text</a:t>
                      </a:r>
                      <a:endParaRPr sz="900">
                        <a:solidFill>
                          <a:schemeClr val="lt1"/>
                        </a:solidFill>
                        <a:latin typeface="Calibri"/>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dot"/>
                      <a:round/>
                      <a:headEnd type="none" w="sm" len="sm"/>
                      <a:tailEnd type="none" w="sm" len="sm"/>
                    </a:lnT>
                    <a:lnB w="9525" cap="flat" cmpd="sng">
                      <a:solidFill>
                        <a:schemeClr val="accent3"/>
                      </a:solidFill>
                      <a:prstDash val="dot"/>
                      <a:round/>
                      <a:headEnd type="none" w="sm" len="sm"/>
                      <a:tailEnd type="none" w="sm" len="sm"/>
                    </a:lnB>
                  </a:tcPr>
                </a:tc>
                <a:tc>
                  <a:txBody>
                    <a:bodyPr/>
                    <a:lstStyle/>
                    <a:p>
                      <a:pPr marL="0" lvl="0" indent="0" algn="l" rtl="0">
                        <a:spcBef>
                          <a:spcPts val="0"/>
                        </a:spcBef>
                        <a:spcAft>
                          <a:spcPts val="0"/>
                        </a:spcAft>
                        <a:buNone/>
                      </a:pPr>
                      <a:r>
                        <a:rPr lang="en" sz="900">
                          <a:solidFill>
                            <a:schemeClr val="lt1"/>
                          </a:solidFill>
                          <a:latin typeface="Calibri"/>
                          <a:ea typeface="Calibri"/>
                          <a:cs typeface="Calibri"/>
                          <a:sym typeface="Calibri"/>
                        </a:rPr>
                        <a:t>Text</a:t>
                      </a:r>
                      <a:endParaRPr sz="900">
                        <a:solidFill>
                          <a:schemeClr val="lt1"/>
                        </a:solidFill>
                        <a:latin typeface="Calibri"/>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dot"/>
                      <a:round/>
                      <a:headEnd type="none" w="sm" len="sm"/>
                      <a:tailEnd type="none" w="sm" len="sm"/>
                    </a:lnT>
                    <a:lnB w="9525" cap="flat" cmpd="sng">
                      <a:solidFill>
                        <a:schemeClr val="accent3"/>
                      </a:solidFill>
                      <a:prstDash val="dot"/>
                      <a:round/>
                      <a:headEnd type="none" w="sm" len="sm"/>
                      <a:tailEnd type="none" w="sm" len="sm"/>
                    </a:lnB>
                  </a:tcPr>
                </a:tc>
                <a:tc>
                  <a:txBody>
                    <a:bodyPr/>
                    <a:lstStyle/>
                    <a:p>
                      <a:pPr marL="0" lvl="0" indent="0" algn="l" rtl="0">
                        <a:spcBef>
                          <a:spcPts val="0"/>
                        </a:spcBef>
                        <a:spcAft>
                          <a:spcPts val="0"/>
                        </a:spcAft>
                        <a:buNone/>
                      </a:pPr>
                      <a:r>
                        <a:rPr lang="en" sz="900">
                          <a:solidFill>
                            <a:schemeClr val="lt1"/>
                          </a:solidFill>
                          <a:latin typeface="Calibri"/>
                          <a:ea typeface="Calibri"/>
                          <a:cs typeface="Calibri"/>
                          <a:sym typeface="Calibri"/>
                        </a:rPr>
                        <a:t>Text</a:t>
                      </a:r>
                      <a:endParaRPr sz="900">
                        <a:solidFill>
                          <a:schemeClr val="lt1"/>
                        </a:solidFill>
                        <a:latin typeface="Calibri"/>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dot"/>
                      <a:round/>
                      <a:headEnd type="none" w="sm" len="sm"/>
                      <a:tailEnd type="none" w="sm" len="sm"/>
                    </a:lnT>
                    <a:lnB w="9525" cap="flat" cmpd="sng">
                      <a:solidFill>
                        <a:schemeClr val="accent3"/>
                      </a:solidFill>
                      <a:prstDash val="dot"/>
                      <a:round/>
                      <a:headEnd type="none" w="sm" len="sm"/>
                      <a:tailEnd type="none" w="sm" len="sm"/>
                    </a:lnB>
                  </a:tcPr>
                </a:tc>
                <a:tc>
                  <a:txBody>
                    <a:bodyPr/>
                    <a:lstStyle/>
                    <a:p>
                      <a:pPr marL="0" lvl="0" indent="0" algn="l" rtl="0">
                        <a:spcBef>
                          <a:spcPts val="0"/>
                        </a:spcBef>
                        <a:spcAft>
                          <a:spcPts val="0"/>
                        </a:spcAft>
                        <a:buNone/>
                      </a:pPr>
                      <a:r>
                        <a:rPr lang="en" sz="900">
                          <a:solidFill>
                            <a:schemeClr val="lt1"/>
                          </a:solidFill>
                          <a:latin typeface="Calibri"/>
                          <a:ea typeface="Calibri"/>
                          <a:cs typeface="Calibri"/>
                          <a:sym typeface="Calibri"/>
                        </a:rPr>
                        <a:t>Text</a:t>
                      </a:r>
                      <a:endParaRPr sz="900">
                        <a:solidFill>
                          <a:schemeClr val="lt1"/>
                        </a:solidFill>
                        <a:latin typeface="Calibri"/>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dot"/>
                      <a:round/>
                      <a:headEnd type="none" w="sm" len="sm"/>
                      <a:tailEnd type="none" w="sm" len="sm"/>
                    </a:lnT>
                    <a:lnB w="9525" cap="flat" cmpd="sng">
                      <a:solidFill>
                        <a:schemeClr val="accent3"/>
                      </a:solidFill>
                      <a:prstDash val="dot"/>
                      <a:round/>
                      <a:headEnd type="none" w="sm" len="sm"/>
                      <a:tailEnd type="none" w="sm" len="sm"/>
                    </a:lnB>
                  </a:tcPr>
                </a:tc>
                <a:tc>
                  <a:txBody>
                    <a:bodyPr/>
                    <a:lstStyle/>
                    <a:p>
                      <a:pPr marL="0" lvl="0" indent="0" algn="r" rtl="0">
                        <a:spcBef>
                          <a:spcPts val="0"/>
                        </a:spcBef>
                        <a:spcAft>
                          <a:spcPts val="0"/>
                        </a:spcAft>
                        <a:buClr>
                          <a:schemeClr val="dk1"/>
                        </a:buClr>
                        <a:buSzPts val="1100"/>
                        <a:buFont typeface="Arial"/>
                        <a:buNone/>
                      </a:pPr>
                      <a:r>
                        <a:rPr lang="en" sz="900">
                          <a:solidFill>
                            <a:schemeClr val="lt1"/>
                          </a:solidFill>
                          <a:latin typeface="Calibri"/>
                          <a:ea typeface="Calibri"/>
                          <a:cs typeface="Calibri"/>
                          <a:sym typeface="Calibri"/>
                        </a:rPr>
                        <a:t>1234</a:t>
                      </a:r>
                      <a:endParaRPr sz="900">
                        <a:solidFill>
                          <a:schemeClr val="lt1"/>
                        </a:solidFill>
                        <a:latin typeface="Calibri"/>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dot"/>
                      <a:round/>
                      <a:headEnd type="none" w="sm" len="sm"/>
                      <a:tailEnd type="none" w="sm" len="sm"/>
                    </a:lnT>
                    <a:lnB w="9525" cap="flat" cmpd="sng">
                      <a:solidFill>
                        <a:schemeClr val="accent3"/>
                      </a:solidFill>
                      <a:prstDash val="dot"/>
                      <a:round/>
                      <a:headEnd type="none" w="sm" len="sm"/>
                      <a:tailEnd type="none" w="sm" len="sm"/>
                    </a:lnB>
                  </a:tcPr>
                </a:tc>
                <a:tc>
                  <a:txBody>
                    <a:bodyPr/>
                    <a:lstStyle/>
                    <a:p>
                      <a:pPr marL="0" lvl="0" indent="0" algn="r" rtl="0">
                        <a:spcBef>
                          <a:spcPts val="0"/>
                        </a:spcBef>
                        <a:spcAft>
                          <a:spcPts val="0"/>
                        </a:spcAft>
                        <a:buNone/>
                      </a:pPr>
                      <a:r>
                        <a:rPr lang="en" sz="900">
                          <a:solidFill>
                            <a:schemeClr val="lt1"/>
                          </a:solidFill>
                          <a:latin typeface="Calibri"/>
                          <a:ea typeface="Calibri"/>
                          <a:cs typeface="Calibri"/>
                          <a:sym typeface="Calibri"/>
                        </a:rPr>
                        <a:t>1234</a:t>
                      </a:r>
                      <a:endParaRPr sz="900">
                        <a:solidFill>
                          <a:schemeClr val="lt1"/>
                        </a:solidFill>
                        <a:latin typeface="Calibri"/>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dot"/>
                      <a:round/>
                      <a:headEnd type="none" w="sm" len="sm"/>
                      <a:tailEnd type="none" w="sm" len="sm"/>
                    </a:lnT>
                    <a:lnB w="9525" cap="flat" cmpd="sng">
                      <a:solidFill>
                        <a:schemeClr val="accent3"/>
                      </a:solidFill>
                      <a:prstDash val="dot"/>
                      <a:round/>
                      <a:headEnd type="none" w="sm" len="sm"/>
                      <a:tailEnd type="none" w="sm" len="sm"/>
                    </a:lnB>
                  </a:tcPr>
                </a:tc>
                <a:extLst>
                  <a:ext uri="{0D108BD9-81ED-4DB2-BD59-A6C34878D82A}">
                    <a16:rowId xmlns:a16="http://schemas.microsoft.com/office/drawing/2014/main" val="10005"/>
                  </a:ext>
                </a:extLst>
              </a:tr>
              <a:tr h="443550">
                <a:tc>
                  <a:txBody>
                    <a:bodyPr/>
                    <a:lstStyle/>
                    <a:p>
                      <a:pPr marL="0" lvl="0" indent="0" algn="l" rtl="0">
                        <a:spcBef>
                          <a:spcPts val="0"/>
                        </a:spcBef>
                        <a:spcAft>
                          <a:spcPts val="0"/>
                        </a:spcAft>
                        <a:buNone/>
                      </a:pPr>
                      <a:r>
                        <a:rPr lang="en" sz="900">
                          <a:solidFill>
                            <a:schemeClr val="lt1"/>
                          </a:solidFill>
                          <a:latin typeface="Calibri"/>
                          <a:ea typeface="Calibri"/>
                          <a:cs typeface="Calibri"/>
                          <a:sym typeface="Calibri"/>
                        </a:rPr>
                        <a:t>Text</a:t>
                      </a:r>
                      <a:endParaRPr sz="900">
                        <a:solidFill>
                          <a:schemeClr val="lt1"/>
                        </a:solidFill>
                        <a:latin typeface="Calibri"/>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dot"/>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900">
                          <a:solidFill>
                            <a:schemeClr val="lt1"/>
                          </a:solidFill>
                          <a:latin typeface="Calibri"/>
                          <a:ea typeface="Calibri"/>
                          <a:cs typeface="Calibri"/>
                          <a:sym typeface="Calibri"/>
                        </a:rPr>
                        <a:t>Text</a:t>
                      </a:r>
                      <a:endParaRPr sz="900">
                        <a:solidFill>
                          <a:schemeClr val="lt1"/>
                        </a:solidFill>
                        <a:latin typeface="Calibri"/>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dot"/>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900">
                          <a:solidFill>
                            <a:schemeClr val="lt1"/>
                          </a:solidFill>
                          <a:latin typeface="Calibri"/>
                          <a:ea typeface="Calibri"/>
                          <a:cs typeface="Calibri"/>
                          <a:sym typeface="Calibri"/>
                        </a:rPr>
                        <a:t>Text</a:t>
                      </a:r>
                      <a:endParaRPr sz="900">
                        <a:solidFill>
                          <a:schemeClr val="lt1"/>
                        </a:solidFill>
                        <a:latin typeface="Calibri"/>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dot"/>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900">
                          <a:solidFill>
                            <a:schemeClr val="lt1"/>
                          </a:solidFill>
                          <a:latin typeface="Calibri"/>
                          <a:ea typeface="Calibri"/>
                          <a:cs typeface="Calibri"/>
                          <a:sym typeface="Calibri"/>
                        </a:rPr>
                        <a:t>Text</a:t>
                      </a:r>
                      <a:endParaRPr sz="900">
                        <a:solidFill>
                          <a:schemeClr val="lt1"/>
                        </a:solidFill>
                        <a:latin typeface="Calibri"/>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dot"/>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900">
                          <a:solidFill>
                            <a:schemeClr val="lt1"/>
                          </a:solidFill>
                          <a:latin typeface="Calibri"/>
                          <a:ea typeface="Calibri"/>
                          <a:cs typeface="Calibri"/>
                          <a:sym typeface="Calibri"/>
                        </a:rPr>
                        <a:t>Text</a:t>
                      </a:r>
                      <a:endParaRPr sz="900">
                        <a:solidFill>
                          <a:schemeClr val="lt1"/>
                        </a:solidFill>
                        <a:latin typeface="Calibri"/>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dot"/>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900">
                          <a:solidFill>
                            <a:schemeClr val="lt1"/>
                          </a:solidFill>
                          <a:latin typeface="Calibri"/>
                          <a:ea typeface="Calibri"/>
                          <a:cs typeface="Calibri"/>
                          <a:sym typeface="Calibri"/>
                        </a:rPr>
                        <a:t>Text</a:t>
                      </a:r>
                      <a:endParaRPr sz="900">
                        <a:solidFill>
                          <a:schemeClr val="lt1"/>
                        </a:solidFill>
                        <a:latin typeface="Calibri"/>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dot"/>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r" rtl="0">
                        <a:spcBef>
                          <a:spcPts val="0"/>
                        </a:spcBef>
                        <a:spcAft>
                          <a:spcPts val="0"/>
                        </a:spcAft>
                        <a:buClr>
                          <a:schemeClr val="dk1"/>
                        </a:buClr>
                        <a:buSzPts val="1100"/>
                        <a:buFont typeface="Arial"/>
                        <a:buNone/>
                      </a:pPr>
                      <a:r>
                        <a:rPr lang="en" sz="900">
                          <a:solidFill>
                            <a:schemeClr val="lt1"/>
                          </a:solidFill>
                          <a:latin typeface="Calibri"/>
                          <a:ea typeface="Calibri"/>
                          <a:cs typeface="Calibri"/>
                          <a:sym typeface="Calibri"/>
                        </a:rPr>
                        <a:t>1234</a:t>
                      </a:r>
                      <a:endParaRPr sz="900">
                        <a:solidFill>
                          <a:schemeClr val="lt1"/>
                        </a:solidFill>
                        <a:latin typeface="Calibri"/>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dot"/>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r" rtl="0">
                        <a:spcBef>
                          <a:spcPts val="0"/>
                        </a:spcBef>
                        <a:spcAft>
                          <a:spcPts val="0"/>
                        </a:spcAft>
                        <a:buNone/>
                      </a:pPr>
                      <a:r>
                        <a:rPr lang="en" sz="900" dirty="0">
                          <a:solidFill>
                            <a:schemeClr val="lt1"/>
                          </a:solidFill>
                          <a:latin typeface="Calibri"/>
                          <a:ea typeface="Calibri"/>
                          <a:cs typeface="Calibri"/>
                          <a:sym typeface="Calibri"/>
                        </a:rPr>
                        <a:t>1234</a:t>
                      </a:r>
                      <a:endParaRPr sz="900" dirty="0">
                        <a:solidFill>
                          <a:schemeClr val="lt1"/>
                        </a:solidFill>
                        <a:latin typeface="Calibri"/>
                        <a:ea typeface="Calibri"/>
                        <a:cs typeface="Calibri"/>
                        <a:sym typeface="Calibr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dot"/>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45"/>
          <p:cNvSpPr txBox="1">
            <a:spLocks noGrp="1"/>
          </p:cNvSpPr>
          <p:nvPr>
            <p:ph type="title"/>
          </p:nvPr>
        </p:nvSpPr>
        <p:spPr>
          <a:xfrm>
            <a:off x="415625" y="372600"/>
            <a:ext cx="8312700" cy="458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Team Intro Layout with 5 Headshots</a:t>
            </a:r>
            <a:endParaRPr/>
          </a:p>
        </p:txBody>
      </p:sp>
      <p:pic>
        <p:nvPicPr>
          <p:cNvPr id="864" name="Google Shape;864;p45"/>
          <p:cNvPicPr preferRelativeResize="0">
            <a:picLocks noGrp="1"/>
          </p:cNvPicPr>
          <p:nvPr>
            <p:ph type="pic" idx="2"/>
          </p:nvPr>
        </p:nvPicPr>
        <p:blipFill rotWithShape="1">
          <a:blip r:embed="rId3">
            <a:alphaModFix/>
          </a:blip>
          <a:srcRect/>
          <a:stretch/>
        </p:blipFill>
        <p:spPr>
          <a:xfrm>
            <a:off x="717850" y="1748969"/>
            <a:ext cx="1005900" cy="1005900"/>
          </a:xfrm>
          <a:prstGeom prst="ellipse">
            <a:avLst/>
          </a:prstGeom>
        </p:spPr>
      </p:pic>
      <p:sp>
        <p:nvSpPr>
          <p:cNvPr id="865" name="Google Shape;865;p45"/>
          <p:cNvSpPr txBox="1">
            <a:spLocks noGrp="1"/>
          </p:cNvSpPr>
          <p:nvPr>
            <p:ph type="subTitle" idx="1"/>
          </p:nvPr>
        </p:nvSpPr>
        <p:spPr>
          <a:xfrm>
            <a:off x="443500" y="3290670"/>
            <a:ext cx="1554600" cy="183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Title</a:t>
            </a:r>
            <a:endParaRPr/>
          </a:p>
        </p:txBody>
      </p:sp>
      <p:sp>
        <p:nvSpPr>
          <p:cNvPr id="866" name="Google Shape;866;p45"/>
          <p:cNvSpPr txBox="1">
            <a:spLocks noGrp="1"/>
          </p:cNvSpPr>
          <p:nvPr>
            <p:ph type="subTitle" idx="3"/>
          </p:nvPr>
        </p:nvSpPr>
        <p:spPr>
          <a:xfrm>
            <a:off x="443500" y="3050428"/>
            <a:ext cx="1554600" cy="183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Name</a:t>
            </a:r>
            <a:endParaRPr/>
          </a:p>
        </p:txBody>
      </p:sp>
      <p:sp>
        <p:nvSpPr>
          <p:cNvPr id="867" name="Google Shape;867;p45"/>
          <p:cNvSpPr txBox="1">
            <a:spLocks noGrp="1"/>
          </p:cNvSpPr>
          <p:nvPr>
            <p:ph type="subTitle" idx="4"/>
          </p:nvPr>
        </p:nvSpPr>
        <p:spPr>
          <a:xfrm>
            <a:off x="443500" y="3714400"/>
            <a:ext cx="1554600" cy="183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Profile Summary</a:t>
            </a:r>
            <a:endParaRPr/>
          </a:p>
        </p:txBody>
      </p:sp>
      <p:pic>
        <p:nvPicPr>
          <p:cNvPr id="868" name="Google Shape;868;p45"/>
          <p:cNvPicPr preferRelativeResize="0">
            <a:picLocks noGrp="1"/>
          </p:cNvPicPr>
          <p:nvPr>
            <p:ph type="pic" idx="5"/>
          </p:nvPr>
        </p:nvPicPr>
        <p:blipFill rotWithShape="1">
          <a:blip r:embed="rId4">
            <a:alphaModFix/>
          </a:blip>
          <a:srcRect/>
          <a:stretch/>
        </p:blipFill>
        <p:spPr>
          <a:xfrm>
            <a:off x="2393450" y="1748969"/>
            <a:ext cx="1005900" cy="1005900"/>
          </a:xfrm>
          <a:prstGeom prst="ellipse">
            <a:avLst/>
          </a:prstGeom>
        </p:spPr>
      </p:pic>
      <p:sp>
        <p:nvSpPr>
          <p:cNvPr id="869" name="Google Shape;869;p45"/>
          <p:cNvSpPr txBox="1">
            <a:spLocks noGrp="1"/>
          </p:cNvSpPr>
          <p:nvPr>
            <p:ph type="subTitle" idx="6"/>
          </p:nvPr>
        </p:nvSpPr>
        <p:spPr>
          <a:xfrm>
            <a:off x="2119100" y="3290670"/>
            <a:ext cx="1554600" cy="1830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Title</a:t>
            </a:r>
            <a:endParaRPr/>
          </a:p>
        </p:txBody>
      </p:sp>
      <p:sp>
        <p:nvSpPr>
          <p:cNvPr id="870" name="Google Shape;870;p45"/>
          <p:cNvSpPr txBox="1">
            <a:spLocks noGrp="1"/>
          </p:cNvSpPr>
          <p:nvPr>
            <p:ph type="subTitle" idx="7"/>
          </p:nvPr>
        </p:nvSpPr>
        <p:spPr>
          <a:xfrm>
            <a:off x="2119100" y="3050428"/>
            <a:ext cx="1554600" cy="1830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Name</a:t>
            </a:r>
            <a:endParaRPr/>
          </a:p>
        </p:txBody>
      </p:sp>
      <p:sp>
        <p:nvSpPr>
          <p:cNvPr id="871" name="Google Shape;871;p45"/>
          <p:cNvSpPr txBox="1">
            <a:spLocks noGrp="1"/>
          </p:cNvSpPr>
          <p:nvPr>
            <p:ph type="subTitle" idx="8"/>
          </p:nvPr>
        </p:nvSpPr>
        <p:spPr>
          <a:xfrm>
            <a:off x="2119100" y="3714400"/>
            <a:ext cx="1554600" cy="1830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Profile Summary</a:t>
            </a:r>
            <a:endParaRPr/>
          </a:p>
        </p:txBody>
      </p:sp>
      <p:pic>
        <p:nvPicPr>
          <p:cNvPr id="872" name="Google Shape;872;p45"/>
          <p:cNvPicPr preferRelativeResize="0">
            <a:picLocks noGrp="1"/>
          </p:cNvPicPr>
          <p:nvPr>
            <p:ph type="pic" idx="9"/>
          </p:nvPr>
        </p:nvPicPr>
        <p:blipFill rotWithShape="1">
          <a:blip r:embed="rId5">
            <a:alphaModFix/>
          </a:blip>
          <a:srcRect/>
          <a:stretch/>
        </p:blipFill>
        <p:spPr>
          <a:xfrm>
            <a:off x="4069050" y="1748969"/>
            <a:ext cx="1005900" cy="1005900"/>
          </a:xfrm>
          <a:prstGeom prst="ellipse">
            <a:avLst/>
          </a:prstGeom>
        </p:spPr>
      </p:pic>
      <p:sp>
        <p:nvSpPr>
          <p:cNvPr id="873" name="Google Shape;873;p45"/>
          <p:cNvSpPr txBox="1">
            <a:spLocks noGrp="1"/>
          </p:cNvSpPr>
          <p:nvPr>
            <p:ph type="subTitle" idx="13"/>
          </p:nvPr>
        </p:nvSpPr>
        <p:spPr>
          <a:xfrm>
            <a:off x="3794700" y="3290670"/>
            <a:ext cx="1554600" cy="1830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Title</a:t>
            </a:r>
            <a:endParaRPr/>
          </a:p>
        </p:txBody>
      </p:sp>
      <p:sp>
        <p:nvSpPr>
          <p:cNvPr id="874" name="Google Shape;874;p45"/>
          <p:cNvSpPr txBox="1">
            <a:spLocks noGrp="1"/>
          </p:cNvSpPr>
          <p:nvPr>
            <p:ph type="subTitle" idx="14"/>
          </p:nvPr>
        </p:nvSpPr>
        <p:spPr>
          <a:xfrm>
            <a:off x="3794700" y="3050428"/>
            <a:ext cx="1554600" cy="1830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Name</a:t>
            </a:r>
            <a:endParaRPr/>
          </a:p>
        </p:txBody>
      </p:sp>
      <p:sp>
        <p:nvSpPr>
          <p:cNvPr id="875" name="Google Shape;875;p45"/>
          <p:cNvSpPr txBox="1">
            <a:spLocks noGrp="1"/>
          </p:cNvSpPr>
          <p:nvPr>
            <p:ph type="subTitle" idx="15"/>
          </p:nvPr>
        </p:nvSpPr>
        <p:spPr>
          <a:xfrm>
            <a:off x="3794700" y="3714400"/>
            <a:ext cx="1554600" cy="1830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Profile Summary</a:t>
            </a:r>
            <a:endParaRPr/>
          </a:p>
        </p:txBody>
      </p:sp>
      <p:pic>
        <p:nvPicPr>
          <p:cNvPr id="876" name="Google Shape;876;p45"/>
          <p:cNvPicPr preferRelativeResize="0">
            <a:picLocks noGrp="1"/>
          </p:cNvPicPr>
          <p:nvPr>
            <p:ph type="pic" idx="16"/>
          </p:nvPr>
        </p:nvPicPr>
        <p:blipFill rotWithShape="1">
          <a:blip r:embed="rId6">
            <a:alphaModFix/>
          </a:blip>
          <a:srcRect/>
          <a:stretch/>
        </p:blipFill>
        <p:spPr>
          <a:xfrm>
            <a:off x="5744650" y="1748969"/>
            <a:ext cx="1005900" cy="1005900"/>
          </a:xfrm>
          <a:prstGeom prst="ellipse">
            <a:avLst/>
          </a:prstGeom>
        </p:spPr>
      </p:pic>
      <p:sp>
        <p:nvSpPr>
          <p:cNvPr id="877" name="Google Shape;877;p45"/>
          <p:cNvSpPr txBox="1">
            <a:spLocks noGrp="1"/>
          </p:cNvSpPr>
          <p:nvPr>
            <p:ph type="subTitle" idx="17"/>
          </p:nvPr>
        </p:nvSpPr>
        <p:spPr>
          <a:xfrm>
            <a:off x="5470300" y="3290670"/>
            <a:ext cx="1554600" cy="1830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Title</a:t>
            </a:r>
            <a:endParaRPr/>
          </a:p>
        </p:txBody>
      </p:sp>
      <p:sp>
        <p:nvSpPr>
          <p:cNvPr id="878" name="Google Shape;878;p45"/>
          <p:cNvSpPr txBox="1">
            <a:spLocks noGrp="1"/>
          </p:cNvSpPr>
          <p:nvPr>
            <p:ph type="subTitle" idx="18"/>
          </p:nvPr>
        </p:nvSpPr>
        <p:spPr>
          <a:xfrm>
            <a:off x="5470300" y="3050428"/>
            <a:ext cx="1554600" cy="1830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Name</a:t>
            </a:r>
            <a:endParaRPr/>
          </a:p>
        </p:txBody>
      </p:sp>
      <p:sp>
        <p:nvSpPr>
          <p:cNvPr id="879" name="Google Shape;879;p45"/>
          <p:cNvSpPr txBox="1">
            <a:spLocks noGrp="1"/>
          </p:cNvSpPr>
          <p:nvPr>
            <p:ph type="subTitle" idx="19"/>
          </p:nvPr>
        </p:nvSpPr>
        <p:spPr>
          <a:xfrm>
            <a:off x="5470300" y="3714400"/>
            <a:ext cx="1554600" cy="1830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Profile Summary</a:t>
            </a:r>
            <a:endParaRPr/>
          </a:p>
        </p:txBody>
      </p:sp>
      <p:pic>
        <p:nvPicPr>
          <p:cNvPr id="880" name="Google Shape;880;p45"/>
          <p:cNvPicPr preferRelativeResize="0">
            <a:picLocks noGrp="1"/>
          </p:cNvPicPr>
          <p:nvPr>
            <p:ph type="pic" idx="20"/>
          </p:nvPr>
        </p:nvPicPr>
        <p:blipFill rotWithShape="1">
          <a:blip r:embed="rId7">
            <a:alphaModFix/>
          </a:blip>
          <a:srcRect/>
          <a:stretch/>
        </p:blipFill>
        <p:spPr>
          <a:xfrm>
            <a:off x="7420250" y="1748969"/>
            <a:ext cx="1005900" cy="1005900"/>
          </a:xfrm>
          <a:prstGeom prst="ellipse">
            <a:avLst/>
          </a:prstGeom>
        </p:spPr>
      </p:pic>
      <p:sp>
        <p:nvSpPr>
          <p:cNvPr id="881" name="Google Shape;881;p45"/>
          <p:cNvSpPr txBox="1">
            <a:spLocks noGrp="1"/>
          </p:cNvSpPr>
          <p:nvPr>
            <p:ph type="subTitle" idx="21"/>
          </p:nvPr>
        </p:nvSpPr>
        <p:spPr>
          <a:xfrm>
            <a:off x="7145900" y="3290670"/>
            <a:ext cx="1554600" cy="1830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Title</a:t>
            </a:r>
            <a:endParaRPr/>
          </a:p>
        </p:txBody>
      </p:sp>
      <p:sp>
        <p:nvSpPr>
          <p:cNvPr id="882" name="Google Shape;882;p45"/>
          <p:cNvSpPr txBox="1">
            <a:spLocks noGrp="1"/>
          </p:cNvSpPr>
          <p:nvPr>
            <p:ph type="subTitle" idx="22"/>
          </p:nvPr>
        </p:nvSpPr>
        <p:spPr>
          <a:xfrm>
            <a:off x="7145900" y="3050428"/>
            <a:ext cx="1554600" cy="1830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Name</a:t>
            </a:r>
            <a:endParaRPr/>
          </a:p>
        </p:txBody>
      </p:sp>
      <p:sp>
        <p:nvSpPr>
          <p:cNvPr id="883" name="Google Shape;883;p45"/>
          <p:cNvSpPr txBox="1">
            <a:spLocks noGrp="1"/>
          </p:cNvSpPr>
          <p:nvPr>
            <p:ph type="subTitle" idx="23"/>
          </p:nvPr>
        </p:nvSpPr>
        <p:spPr>
          <a:xfrm>
            <a:off x="7145900" y="3714400"/>
            <a:ext cx="1554600" cy="1830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Profile Summary</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46"/>
          <p:cNvSpPr txBox="1">
            <a:spLocks noGrp="1"/>
          </p:cNvSpPr>
          <p:nvPr>
            <p:ph type="title"/>
          </p:nvPr>
        </p:nvSpPr>
        <p:spPr>
          <a:xfrm>
            <a:off x="415625" y="372600"/>
            <a:ext cx="8312700" cy="458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Team Intro Layout with 10 Headshots</a:t>
            </a:r>
            <a:endParaRPr/>
          </a:p>
        </p:txBody>
      </p:sp>
      <p:sp>
        <p:nvSpPr>
          <p:cNvPr id="889" name="Google Shape;889;p46"/>
          <p:cNvSpPr txBox="1">
            <a:spLocks noGrp="1"/>
          </p:cNvSpPr>
          <p:nvPr>
            <p:ph type="subTitle" idx="1"/>
          </p:nvPr>
        </p:nvSpPr>
        <p:spPr>
          <a:xfrm>
            <a:off x="570625" y="2113502"/>
            <a:ext cx="1371600" cy="183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Title</a:t>
            </a:r>
            <a:endParaRPr/>
          </a:p>
        </p:txBody>
      </p:sp>
      <p:sp>
        <p:nvSpPr>
          <p:cNvPr id="890" name="Google Shape;890;p46"/>
          <p:cNvSpPr txBox="1">
            <a:spLocks noGrp="1"/>
          </p:cNvSpPr>
          <p:nvPr>
            <p:ph type="subTitle" idx="2"/>
          </p:nvPr>
        </p:nvSpPr>
        <p:spPr>
          <a:xfrm>
            <a:off x="570625" y="1941308"/>
            <a:ext cx="1371600" cy="183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Name</a:t>
            </a:r>
            <a:endParaRPr/>
          </a:p>
        </p:txBody>
      </p:sp>
      <p:sp>
        <p:nvSpPr>
          <p:cNvPr id="891" name="Google Shape;891;p46"/>
          <p:cNvSpPr txBox="1">
            <a:spLocks noGrp="1"/>
          </p:cNvSpPr>
          <p:nvPr>
            <p:ph type="subTitle" idx="3"/>
          </p:nvPr>
        </p:nvSpPr>
        <p:spPr>
          <a:xfrm>
            <a:off x="570625" y="2384123"/>
            <a:ext cx="1371600" cy="183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Profile Summary</a:t>
            </a:r>
            <a:endParaRPr/>
          </a:p>
        </p:txBody>
      </p:sp>
      <p:pic>
        <p:nvPicPr>
          <p:cNvPr id="892" name="Google Shape;892;p46"/>
          <p:cNvPicPr preferRelativeResize="0">
            <a:picLocks noGrp="1"/>
          </p:cNvPicPr>
          <p:nvPr>
            <p:ph type="pic" idx="4"/>
          </p:nvPr>
        </p:nvPicPr>
        <p:blipFill rotWithShape="1">
          <a:blip r:embed="rId3">
            <a:alphaModFix/>
          </a:blip>
          <a:srcRect/>
          <a:stretch/>
        </p:blipFill>
        <p:spPr>
          <a:xfrm>
            <a:off x="913525" y="1095880"/>
            <a:ext cx="685800" cy="685800"/>
          </a:xfrm>
          <a:prstGeom prst="ellipse">
            <a:avLst/>
          </a:prstGeom>
        </p:spPr>
      </p:pic>
      <p:sp>
        <p:nvSpPr>
          <p:cNvPr id="893" name="Google Shape;893;p46"/>
          <p:cNvSpPr txBox="1">
            <a:spLocks noGrp="1"/>
          </p:cNvSpPr>
          <p:nvPr>
            <p:ph type="subTitle" idx="5"/>
          </p:nvPr>
        </p:nvSpPr>
        <p:spPr>
          <a:xfrm>
            <a:off x="570625" y="4119822"/>
            <a:ext cx="1371600" cy="1830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Title</a:t>
            </a:r>
            <a:endParaRPr/>
          </a:p>
        </p:txBody>
      </p:sp>
      <p:sp>
        <p:nvSpPr>
          <p:cNvPr id="894" name="Google Shape;894;p46"/>
          <p:cNvSpPr txBox="1">
            <a:spLocks noGrp="1"/>
          </p:cNvSpPr>
          <p:nvPr>
            <p:ph type="subTitle" idx="6"/>
          </p:nvPr>
        </p:nvSpPr>
        <p:spPr>
          <a:xfrm>
            <a:off x="570625" y="3947629"/>
            <a:ext cx="1371600" cy="1830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Name</a:t>
            </a:r>
            <a:endParaRPr/>
          </a:p>
        </p:txBody>
      </p:sp>
      <p:sp>
        <p:nvSpPr>
          <p:cNvPr id="895" name="Google Shape;895;p46"/>
          <p:cNvSpPr txBox="1">
            <a:spLocks noGrp="1"/>
          </p:cNvSpPr>
          <p:nvPr>
            <p:ph type="subTitle" idx="7"/>
          </p:nvPr>
        </p:nvSpPr>
        <p:spPr>
          <a:xfrm>
            <a:off x="570625" y="4390443"/>
            <a:ext cx="1371600" cy="1830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Profile Summary</a:t>
            </a:r>
            <a:endParaRPr/>
          </a:p>
        </p:txBody>
      </p:sp>
      <p:pic>
        <p:nvPicPr>
          <p:cNvPr id="896" name="Google Shape;896;p46"/>
          <p:cNvPicPr preferRelativeResize="0">
            <a:picLocks noGrp="1"/>
          </p:cNvPicPr>
          <p:nvPr>
            <p:ph type="pic" idx="8"/>
          </p:nvPr>
        </p:nvPicPr>
        <p:blipFill rotWithShape="1">
          <a:blip r:embed="rId4">
            <a:alphaModFix/>
          </a:blip>
          <a:srcRect/>
          <a:stretch/>
        </p:blipFill>
        <p:spPr>
          <a:xfrm>
            <a:off x="913525" y="3102201"/>
            <a:ext cx="685800" cy="685800"/>
          </a:xfrm>
          <a:prstGeom prst="ellipse">
            <a:avLst/>
          </a:prstGeom>
        </p:spPr>
      </p:pic>
      <p:sp>
        <p:nvSpPr>
          <p:cNvPr id="897" name="Google Shape;897;p46"/>
          <p:cNvSpPr txBox="1">
            <a:spLocks noGrp="1"/>
          </p:cNvSpPr>
          <p:nvPr>
            <p:ph type="subTitle" idx="9"/>
          </p:nvPr>
        </p:nvSpPr>
        <p:spPr>
          <a:xfrm>
            <a:off x="2227363" y="2113502"/>
            <a:ext cx="1371600" cy="1830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Title</a:t>
            </a:r>
            <a:endParaRPr/>
          </a:p>
        </p:txBody>
      </p:sp>
      <p:sp>
        <p:nvSpPr>
          <p:cNvPr id="898" name="Google Shape;898;p46"/>
          <p:cNvSpPr txBox="1">
            <a:spLocks noGrp="1"/>
          </p:cNvSpPr>
          <p:nvPr>
            <p:ph type="subTitle" idx="13"/>
          </p:nvPr>
        </p:nvSpPr>
        <p:spPr>
          <a:xfrm>
            <a:off x="2227363" y="1941308"/>
            <a:ext cx="1371600" cy="1830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Name</a:t>
            </a:r>
            <a:endParaRPr/>
          </a:p>
        </p:txBody>
      </p:sp>
      <p:sp>
        <p:nvSpPr>
          <p:cNvPr id="899" name="Google Shape;899;p46"/>
          <p:cNvSpPr txBox="1">
            <a:spLocks noGrp="1"/>
          </p:cNvSpPr>
          <p:nvPr>
            <p:ph type="subTitle" idx="14"/>
          </p:nvPr>
        </p:nvSpPr>
        <p:spPr>
          <a:xfrm>
            <a:off x="2227363" y="2384123"/>
            <a:ext cx="1371600" cy="1830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Profile Summary</a:t>
            </a:r>
            <a:endParaRPr/>
          </a:p>
        </p:txBody>
      </p:sp>
      <p:pic>
        <p:nvPicPr>
          <p:cNvPr id="900" name="Google Shape;900;p46"/>
          <p:cNvPicPr preferRelativeResize="0">
            <a:picLocks noGrp="1"/>
          </p:cNvPicPr>
          <p:nvPr>
            <p:ph type="pic" idx="15"/>
          </p:nvPr>
        </p:nvPicPr>
        <p:blipFill rotWithShape="1">
          <a:blip r:embed="rId5">
            <a:alphaModFix/>
          </a:blip>
          <a:srcRect/>
          <a:stretch/>
        </p:blipFill>
        <p:spPr>
          <a:xfrm>
            <a:off x="2570263" y="1095880"/>
            <a:ext cx="685800" cy="685800"/>
          </a:xfrm>
          <a:prstGeom prst="ellipse">
            <a:avLst/>
          </a:prstGeom>
        </p:spPr>
      </p:pic>
      <p:sp>
        <p:nvSpPr>
          <p:cNvPr id="901" name="Google Shape;901;p46"/>
          <p:cNvSpPr txBox="1">
            <a:spLocks noGrp="1"/>
          </p:cNvSpPr>
          <p:nvPr>
            <p:ph type="subTitle" idx="16"/>
          </p:nvPr>
        </p:nvSpPr>
        <p:spPr>
          <a:xfrm>
            <a:off x="2227363" y="4119822"/>
            <a:ext cx="1371600" cy="1830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Title</a:t>
            </a:r>
            <a:endParaRPr/>
          </a:p>
        </p:txBody>
      </p:sp>
      <p:sp>
        <p:nvSpPr>
          <p:cNvPr id="902" name="Google Shape;902;p46"/>
          <p:cNvSpPr txBox="1">
            <a:spLocks noGrp="1"/>
          </p:cNvSpPr>
          <p:nvPr>
            <p:ph type="subTitle" idx="17"/>
          </p:nvPr>
        </p:nvSpPr>
        <p:spPr>
          <a:xfrm>
            <a:off x="2227363" y="3947629"/>
            <a:ext cx="1371600" cy="1830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Name</a:t>
            </a:r>
            <a:endParaRPr/>
          </a:p>
        </p:txBody>
      </p:sp>
      <p:sp>
        <p:nvSpPr>
          <p:cNvPr id="903" name="Google Shape;903;p46"/>
          <p:cNvSpPr txBox="1">
            <a:spLocks noGrp="1"/>
          </p:cNvSpPr>
          <p:nvPr>
            <p:ph type="subTitle" idx="18"/>
          </p:nvPr>
        </p:nvSpPr>
        <p:spPr>
          <a:xfrm>
            <a:off x="2227363" y="4390443"/>
            <a:ext cx="1371600" cy="1830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Profile Summary</a:t>
            </a:r>
            <a:endParaRPr/>
          </a:p>
        </p:txBody>
      </p:sp>
      <p:pic>
        <p:nvPicPr>
          <p:cNvPr id="904" name="Google Shape;904;p46"/>
          <p:cNvPicPr preferRelativeResize="0">
            <a:picLocks noGrp="1"/>
          </p:cNvPicPr>
          <p:nvPr>
            <p:ph type="pic" idx="19"/>
          </p:nvPr>
        </p:nvPicPr>
        <p:blipFill rotWithShape="1">
          <a:blip r:embed="rId6">
            <a:alphaModFix/>
          </a:blip>
          <a:srcRect/>
          <a:stretch/>
        </p:blipFill>
        <p:spPr>
          <a:xfrm>
            <a:off x="2570263" y="3102201"/>
            <a:ext cx="685800" cy="685800"/>
          </a:xfrm>
          <a:prstGeom prst="ellipse">
            <a:avLst/>
          </a:prstGeom>
        </p:spPr>
      </p:pic>
      <p:sp>
        <p:nvSpPr>
          <p:cNvPr id="905" name="Google Shape;905;p46"/>
          <p:cNvSpPr txBox="1">
            <a:spLocks noGrp="1"/>
          </p:cNvSpPr>
          <p:nvPr>
            <p:ph type="subTitle" idx="20"/>
          </p:nvPr>
        </p:nvSpPr>
        <p:spPr>
          <a:xfrm>
            <a:off x="3884100" y="2113502"/>
            <a:ext cx="1371600" cy="1830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Title</a:t>
            </a:r>
            <a:endParaRPr/>
          </a:p>
        </p:txBody>
      </p:sp>
      <p:sp>
        <p:nvSpPr>
          <p:cNvPr id="906" name="Google Shape;906;p46"/>
          <p:cNvSpPr txBox="1">
            <a:spLocks noGrp="1"/>
          </p:cNvSpPr>
          <p:nvPr>
            <p:ph type="subTitle" idx="21"/>
          </p:nvPr>
        </p:nvSpPr>
        <p:spPr>
          <a:xfrm>
            <a:off x="3884100" y="1941308"/>
            <a:ext cx="1371600" cy="1830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Name</a:t>
            </a:r>
            <a:endParaRPr/>
          </a:p>
        </p:txBody>
      </p:sp>
      <p:sp>
        <p:nvSpPr>
          <p:cNvPr id="907" name="Google Shape;907;p46"/>
          <p:cNvSpPr txBox="1">
            <a:spLocks noGrp="1"/>
          </p:cNvSpPr>
          <p:nvPr>
            <p:ph type="subTitle" idx="22"/>
          </p:nvPr>
        </p:nvSpPr>
        <p:spPr>
          <a:xfrm>
            <a:off x="3884100" y="2384123"/>
            <a:ext cx="1371600" cy="1830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Profile Summary</a:t>
            </a:r>
            <a:endParaRPr/>
          </a:p>
        </p:txBody>
      </p:sp>
      <p:pic>
        <p:nvPicPr>
          <p:cNvPr id="908" name="Google Shape;908;p46"/>
          <p:cNvPicPr preferRelativeResize="0">
            <a:picLocks noGrp="1"/>
          </p:cNvPicPr>
          <p:nvPr>
            <p:ph type="pic" idx="23"/>
          </p:nvPr>
        </p:nvPicPr>
        <p:blipFill rotWithShape="1">
          <a:blip r:embed="rId7">
            <a:alphaModFix/>
          </a:blip>
          <a:srcRect/>
          <a:stretch/>
        </p:blipFill>
        <p:spPr>
          <a:xfrm>
            <a:off x="4227000" y="1095880"/>
            <a:ext cx="685800" cy="685800"/>
          </a:xfrm>
          <a:prstGeom prst="ellipse">
            <a:avLst/>
          </a:prstGeom>
        </p:spPr>
      </p:pic>
      <p:sp>
        <p:nvSpPr>
          <p:cNvPr id="909" name="Google Shape;909;p46"/>
          <p:cNvSpPr txBox="1">
            <a:spLocks noGrp="1"/>
          </p:cNvSpPr>
          <p:nvPr>
            <p:ph type="subTitle" idx="24"/>
          </p:nvPr>
        </p:nvSpPr>
        <p:spPr>
          <a:xfrm>
            <a:off x="3884100" y="4119822"/>
            <a:ext cx="1371600" cy="1830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Title</a:t>
            </a:r>
            <a:endParaRPr/>
          </a:p>
        </p:txBody>
      </p:sp>
      <p:sp>
        <p:nvSpPr>
          <p:cNvPr id="910" name="Google Shape;910;p46"/>
          <p:cNvSpPr txBox="1">
            <a:spLocks noGrp="1"/>
          </p:cNvSpPr>
          <p:nvPr>
            <p:ph type="subTitle" idx="25"/>
          </p:nvPr>
        </p:nvSpPr>
        <p:spPr>
          <a:xfrm>
            <a:off x="3884100" y="3947629"/>
            <a:ext cx="1371600" cy="1830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Name</a:t>
            </a:r>
            <a:endParaRPr/>
          </a:p>
        </p:txBody>
      </p:sp>
      <p:sp>
        <p:nvSpPr>
          <p:cNvPr id="911" name="Google Shape;911;p46"/>
          <p:cNvSpPr txBox="1">
            <a:spLocks noGrp="1"/>
          </p:cNvSpPr>
          <p:nvPr>
            <p:ph type="subTitle" idx="26"/>
          </p:nvPr>
        </p:nvSpPr>
        <p:spPr>
          <a:xfrm>
            <a:off x="3884100" y="4390443"/>
            <a:ext cx="1371600" cy="1830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Profile Summary</a:t>
            </a:r>
            <a:endParaRPr/>
          </a:p>
        </p:txBody>
      </p:sp>
      <p:pic>
        <p:nvPicPr>
          <p:cNvPr id="912" name="Google Shape;912;p46"/>
          <p:cNvPicPr preferRelativeResize="0">
            <a:picLocks noGrp="1"/>
          </p:cNvPicPr>
          <p:nvPr>
            <p:ph type="pic" idx="27"/>
          </p:nvPr>
        </p:nvPicPr>
        <p:blipFill rotWithShape="1">
          <a:blip r:embed="rId8">
            <a:alphaModFix/>
          </a:blip>
          <a:srcRect/>
          <a:stretch/>
        </p:blipFill>
        <p:spPr>
          <a:xfrm>
            <a:off x="4227000" y="3102201"/>
            <a:ext cx="685800" cy="685800"/>
          </a:xfrm>
          <a:prstGeom prst="ellipse">
            <a:avLst/>
          </a:prstGeom>
        </p:spPr>
      </p:pic>
      <p:sp>
        <p:nvSpPr>
          <p:cNvPr id="913" name="Google Shape;913;p46"/>
          <p:cNvSpPr txBox="1">
            <a:spLocks noGrp="1"/>
          </p:cNvSpPr>
          <p:nvPr>
            <p:ph type="subTitle" idx="28"/>
          </p:nvPr>
        </p:nvSpPr>
        <p:spPr>
          <a:xfrm>
            <a:off x="5540838" y="2113502"/>
            <a:ext cx="1371600" cy="1830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Title</a:t>
            </a:r>
            <a:endParaRPr/>
          </a:p>
        </p:txBody>
      </p:sp>
      <p:sp>
        <p:nvSpPr>
          <p:cNvPr id="914" name="Google Shape;914;p46"/>
          <p:cNvSpPr txBox="1">
            <a:spLocks noGrp="1"/>
          </p:cNvSpPr>
          <p:nvPr>
            <p:ph type="subTitle" idx="29"/>
          </p:nvPr>
        </p:nvSpPr>
        <p:spPr>
          <a:xfrm>
            <a:off x="5540838" y="1941308"/>
            <a:ext cx="1371600" cy="1830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Name</a:t>
            </a:r>
            <a:endParaRPr/>
          </a:p>
        </p:txBody>
      </p:sp>
      <p:sp>
        <p:nvSpPr>
          <p:cNvPr id="915" name="Google Shape;915;p46"/>
          <p:cNvSpPr txBox="1">
            <a:spLocks noGrp="1"/>
          </p:cNvSpPr>
          <p:nvPr>
            <p:ph type="subTitle" idx="30"/>
          </p:nvPr>
        </p:nvSpPr>
        <p:spPr>
          <a:xfrm>
            <a:off x="5540838" y="2384123"/>
            <a:ext cx="1371600" cy="1830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Profile Summary</a:t>
            </a:r>
            <a:endParaRPr/>
          </a:p>
        </p:txBody>
      </p:sp>
      <p:pic>
        <p:nvPicPr>
          <p:cNvPr id="916" name="Google Shape;916;p46"/>
          <p:cNvPicPr preferRelativeResize="0">
            <a:picLocks noGrp="1"/>
          </p:cNvPicPr>
          <p:nvPr>
            <p:ph type="pic" idx="31"/>
          </p:nvPr>
        </p:nvPicPr>
        <p:blipFill rotWithShape="1">
          <a:blip r:embed="rId9">
            <a:alphaModFix/>
          </a:blip>
          <a:srcRect/>
          <a:stretch/>
        </p:blipFill>
        <p:spPr>
          <a:xfrm>
            <a:off x="5883738" y="1095880"/>
            <a:ext cx="685800" cy="685800"/>
          </a:xfrm>
          <a:prstGeom prst="ellipse">
            <a:avLst/>
          </a:prstGeom>
        </p:spPr>
      </p:pic>
      <p:sp>
        <p:nvSpPr>
          <p:cNvPr id="917" name="Google Shape;917;p46"/>
          <p:cNvSpPr txBox="1">
            <a:spLocks noGrp="1"/>
          </p:cNvSpPr>
          <p:nvPr>
            <p:ph type="subTitle" idx="32"/>
          </p:nvPr>
        </p:nvSpPr>
        <p:spPr>
          <a:xfrm>
            <a:off x="5540838" y="4119822"/>
            <a:ext cx="1371600" cy="1830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Title</a:t>
            </a:r>
            <a:endParaRPr/>
          </a:p>
        </p:txBody>
      </p:sp>
      <p:sp>
        <p:nvSpPr>
          <p:cNvPr id="918" name="Google Shape;918;p46"/>
          <p:cNvSpPr txBox="1">
            <a:spLocks noGrp="1"/>
          </p:cNvSpPr>
          <p:nvPr>
            <p:ph type="subTitle" idx="33"/>
          </p:nvPr>
        </p:nvSpPr>
        <p:spPr>
          <a:xfrm>
            <a:off x="5540838" y="3947629"/>
            <a:ext cx="1371600" cy="1830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Name</a:t>
            </a:r>
            <a:endParaRPr/>
          </a:p>
        </p:txBody>
      </p:sp>
      <p:sp>
        <p:nvSpPr>
          <p:cNvPr id="919" name="Google Shape;919;p46"/>
          <p:cNvSpPr txBox="1">
            <a:spLocks noGrp="1"/>
          </p:cNvSpPr>
          <p:nvPr>
            <p:ph type="subTitle" idx="34"/>
          </p:nvPr>
        </p:nvSpPr>
        <p:spPr>
          <a:xfrm>
            <a:off x="5540838" y="4390443"/>
            <a:ext cx="1371600" cy="1830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Profile Summary</a:t>
            </a:r>
            <a:endParaRPr/>
          </a:p>
        </p:txBody>
      </p:sp>
      <p:pic>
        <p:nvPicPr>
          <p:cNvPr id="920" name="Google Shape;920;p46"/>
          <p:cNvPicPr preferRelativeResize="0">
            <a:picLocks noGrp="1"/>
          </p:cNvPicPr>
          <p:nvPr>
            <p:ph type="pic" idx="35"/>
          </p:nvPr>
        </p:nvPicPr>
        <p:blipFill rotWithShape="1">
          <a:blip r:embed="rId10">
            <a:alphaModFix/>
          </a:blip>
          <a:srcRect/>
          <a:stretch/>
        </p:blipFill>
        <p:spPr>
          <a:xfrm>
            <a:off x="5883738" y="3102201"/>
            <a:ext cx="685800" cy="685800"/>
          </a:xfrm>
          <a:prstGeom prst="ellipse">
            <a:avLst/>
          </a:prstGeom>
        </p:spPr>
      </p:pic>
      <p:sp>
        <p:nvSpPr>
          <p:cNvPr id="921" name="Google Shape;921;p46"/>
          <p:cNvSpPr txBox="1">
            <a:spLocks noGrp="1"/>
          </p:cNvSpPr>
          <p:nvPr>
            <p:ph type="subTitle" idx="36"/>
          </p:nvPr>
        </p:nvSpPr>
        <p:spPr>
          <a:xfrm>
            <a:off x="7197575" y="2113502"/>
            <a:ext cx="1371600" cy="1830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Title</a:t>
            </a:r>
            <a:endParaRPr/>
          </a:p>
        </p:txBody>
      </p:sp>
      <p:sp>
        <p:nvSpPr>
          <p:cNvPr id="922" name="Google Shape;922;p46"/>
          <p:cNvSpPr txBox="1">
            <a:spLocks noGrp="1"/>
          </p:cNvSpPr>
          <p:nvPr>
            <p:ph type="subTitle" idx="37"/>
          </p:nvPr>
        </p:nvSpPr>
        <p:spPr>
          <a:xfrm>
            <a:off x="7197575" y="1941308"/>
            <a:ext cx="1371600" cy="1830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Name</a:t>
            </a:r>
            <a:endParaRPr/>
          </a:p>
        </p:txBody>
      </p:sp>
      <p:sp>
        <p:nvSpPr>
          <p:cNvPr id="923" name="Google Shape;923;p46"/>
          <p:cNvSpPr txBox="1">
            <a:spLocks noGrp="1"/>
          </p:cNvSpPr>
          <p:nvPr>
            <p:ph type="subTitle" idx="38"/>
          </p:nvPr>
        </p:nvSpPr>
        <p:spPr>
          <a:xfrm>
            <a:off x="7197575" y="2384123"/>
            <a:ext cx="1371600" cy="1830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Profile Summary</a:t>
            </a:r>
            <a:endParaRPr/>
          </a:p>
        </p:txBody>
      </p:sp>
      <p:pic>
        <p:nvPicPr>
          <p:cNvPr id="924" name="Google Shape;924;p46"/>
          <p:cNvPicPr preferRelativeResize="0">
            <a:picLocks noGrp="1"/>
          </p:cNvPicPr>
          <p:nvPr>
            <p:ph type="pic" idx="39"/>
          </p:nvPr>
        </p:nvPicPr>
        <p:blipFill rotWithShape="1">
          <a:blip r:embed="rId11">
            <a:alphaModFix/>
          </a:blip>
          <a:srcRect/>
          <a:stretch/>
        </p:blipFill>
        <p:spPr>
          <a:xfrm>
            <a:off x="7540475" y="1095880"/>
            <a:ext cx="685800" cy="685800"/>
          </a:xfrm>
          <a:prstGeom prst="ellipse">
            <a:avLst/>
          </a:prstGeom>
        </p:spPr>
      </p:pic>
      <p:sp>
        <p:nvSpPr>
          <p:cNvPr id="925" name="Google Shape;925;p46"/>
          <p:cNvSpPr txBox="1">
            <a:spLocks noGrp="1"/>
          </p:cNvSpPr>
          <p:nvPr>
            <p:ph type="subTitle" idx="40"/>
          </p:nvPr>
        </p:nvSpPr>
        <p:spPr>
          <a:xfrm>
            <a:off x="7197575" y="4119822"/>
            <a:ext cx="1371600" cy="1830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Title</a:t>
            </a:r>
            <a:endParaRPr/>
          </a:p>
        </p:txBody>
      </p:sp>
      <p:sp>
        <p:nvSpPr>
          <p:cNvPr id="926" name="Google Shape;926;p46"/>
          <p:cNvSpPr txBox="1">
            <a:spLocks noGrp="1"/>
          </p:cNvSpPr>
          <p:nvPr>
            <p:ph type="subTitle" idx="41"/>
          </p:nvPr>
        </p:nvSpPr>
        <p:spPr>
          <a:xfrm>
            <a:off x="7197575" y="3947629"/>
            <a:ext cx="1371600" cy="1830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Name</a:t>
            </a:r>
            <a:endParaRPr/>
          </a:p>
        </p:txBody>
      </p:sp>
      <p:sp>
        <p:nvSpPr>
          <p:cNvPr id="927" name="Google Shape;927;p46"/>
          <p:cNvSpPr txBox="1">
            <a:spLocks noGrp="1"/>
          </p:cNvSpPr>
          <p:nvPr>
            <p:ph type="subTitle" idx="42"/>
          </p:nvPr>
        </p:nvSpPr>
        <p:spPr>
          <a:xfrm>
            <a:off x="7197575" y="4390443"/>
            <a:ext cx="1371600" cy="1830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Profile Summary</a:t>
            </a:r>
            <a:endParaRPr/>
          </a:p>
        </p:txBody>
      </p:sp>
      <p:pic>
        <p:nvPicPr>
          <p:cNvPr id="928" name="Google Shape;928;p46"/>
          <p:cNvPicPr preferRelativeResize="0">
            <a:picLocks noGrp="1"/>
          </p:cNvPicPr>
          <p:nvPr>
            <p:ph type="pic" idx="43"/>
          </p:nvPr>
        </p:nvPicPr>
        <p:blipFill rotWithShape="1">
          <a:blip r:embed="rId12">
            <a:alphaModFix/>
          </a:blip>
          <a:srcRect/>
          <a:stretch/>
        </p:blipFill>
        <p:spPr>
          <a:xfrm>
            <a:off x="7540475" y="3102201"/>
            <a:ext cx="685800" cy="685800"/>
          </a:xfrm>
          <a:prstGeom prst="ellipse">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47"/>
          <p:cNvSpPr txBox="1">
            <a:spLocks noGrp="1"/>
          </p:cNvSpPr>
          <p:nvPr>
            <p:ph type="title"/>
          </p:nvPr>
        </p:nvSpPr>
        <p:spPr>
          <a:xfrm>
            <a:off x="415625" y="372600"/>
            <a:ext cx="8312700" cy="458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Team Intro Layout with 25 Headshots</a:t>
            </a:r>
            <a:endParaRPr/>
          </a:p>
        </p:txBody>
      </p:sp>
      <p:sp>
        <p:nvSpPr>
          <p:cNvPr id="934" name="Google Shape;934;p47"/>
          <p:cNvSpPr txBox="1">
            <a:spLocks noGrp="1"/>
          </p:cNvSpPr>
          <p:nvPr>
            <p:ph type="subTitle" idx="1"/>
          </p:nvPr>
        </p:nvSpPr>
        <p:spPr>
          <a:xfrm>
            <a:off x="1042900" y="1167441"/>
            <a:ext cx="914400" cy="18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Title</a:t>
            </a:r>
            <a:endParaRPr/>
          </a:p>
        </p:txBody>
      </p:sp>
      <p:sp>
        <p:nvSpPr>
          <p:cNvPr id="935" name="Google Shape;935;p47"/>
          <p:cNvSpPr txBox="1">
            <a:spLocks noGrp="1"/>
          </p:cNvSpPr>
          <p:nvPr>
            <p:ph type="subTitle" idx="2"/>
          </p:nvPr>
        </p:nvSpPr>
        <p:spPr>
          <a:xfrm>
            <a:off x="1042900" y="1020077"/>
            <a:ext cx="914400" cy="18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Name</a:t>
            </a:r>
            <a:endParaRPr/>
          </a:p>
        </p:txBody>
      </p:sp>
      <p:sp>
        <p:nvSpPr>
          <p:cNvPr id="936" name="Google Shape;936;p47"/>
          <p:cNvSpPr txBox="1">
            <a:spLocks noGrp="1"/>
          </p:cNvSpPr>
          <p:nvPr>
            <p:ph type="subTitle" idx="3"/>
          </p:nvPr>
        </p:nvSpPr>
        <p:spPr>
          <a:xfrm>
            <a:off x="2716521" y="1167441"/>
            <a:ext cx="9144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Title</a:t>
            </a:r>
            <a:endParaRPr/>
          </a:p>
        </p:txBody>
      </p:sp>
      <p:sp>
        <p:nvSpPr>
          <p:cNvPr id="937" name="Google Shape;937;p47"/>
          <p:cNvSpPr txBox="1">
            <a:spLocks noGrp="1"/>
          </p:cNvSpPr>
          <p:nvPr>
            <p:ph type="subTitle" idx="4"/>
          </p:nvPr>
        </p:nvSpPr>
        <p:spPr>
          <a:xfrm>
            <a:off x="2716521" y="1020077"/>
            <a:ext cx="9144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Name</a:t>
            </a:r>
            <a:endParaRPr/>
          </a:p>
        </p:txBody>
      </p:sp>
      <p:sp>
        <p:nvSpPr>
          <p:cNvPr id="938" name="Google Shape;938;p47"/>
          <p:cNvSpPr txBox="1">
            <a:spLocks noGrp="1"/>
          </p:cNvSpPr>
          <p:nvPr>
            <p:ph type="subTitle" idx="5"/>
          </p:nvPr>
        </p:nvSpPr>
        <p:spPr>
          <a:xfrm>
            <a:off x="4390143" y="1167441"/>
            <a:ext cx="9144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Title</a:t>
            </a:r>
            <a:endParaRPr/>
          </a:p>
        </p:txBody>
      </p:sp>
      <p:sp>
        <p:nvSpPr>
          <p:cNvPr id="939" name="Google Shape;939;p47"/>
          <p:cNvSpPr txBox="1">
            <a:spLocks noGrp="1"/>
          </p:cNvSpPr>
          <p:nvPr>
            <p:ph type="subTitle" idx="6"/>
          </p:nvPr>
        </p:nvSpPr>
        <p:spPr>
          <a:xfrm>
            <a:off x="4390143" y="1020077"/>
            <a:ext cx="9144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Name</a:t>
            </a:r>
            <a:endParaRPr/>
          </a:p>
        </p:txBody>
      </p:sp>
      <p:sp>
        <p:nvSpPr>
          <p:cNvPr id="940" name="Google Shape;940;p47"/>
          <p:cNvSpPr txBox="1">
            <a:spLocks noGrp="1"/>
          </p:cNvSpPr>
          <p:nvPr>
            <p:ph type="subTitle" idx="7"/>
          </p:nvPr>
        </p:nvSpPr>
        <p:spPr>
          <a:xfrm>
            <a:off x="6063764" y="1167441"/>
            <a:ext cx="9144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Title</a:t>
            </a:r>
            <a:endParaRPr/>
          </a:p>
        </p:txBody>
      </p:sp>
      <p:sp>
        <p:nvSpPr>
          <p:cNvPr id="941" name="Google Shape;941;p47"/>
          <p:cNvSpPr txBox="1">
            <a:spLocks noGrp="1"/>
          </p:cNvSpPr>
          <p:nvPr>
            <p:ph type="subTitle" idx="8"/>
          </p:nvPr>
        </p:nvSpPr>
        <p:spPr>
          <a:xfrm>
            <a:off x="6063764" y="1020077"/>
            <a:ext cx="9144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Name</a:t>
            </a:r>
            <a:endParaRPr/>
          </a:p>
        </p:txBody>
      </p:sp>
      <p:sp>
        <p:nvSpPr>
          <p:cNvPr id="942" name="Google Shape;942;p47"/>
          <p:cNvSpPr txBox="1">
            <a:spLocks noGrp="1"/>
          </p:cNvSpPr>
          <p:nvPr>
            <p:ph type="subTitle" idx="9"/>
          </p:nvPr>
        </p:nvSpPr>
        <p:spPr>
          <a:xfrm>
            <a:off x="7737386" y="1167441"/>
            <a:ext cx="9144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Title</a:t>
            </a:r>
            <a:endParaRPr/>
          </a:p>
        </p:txBody>
      </p:sp>
      <p:sp>
        <p:nvSpPr>
          <p:cNvPr id="943" name="Google Shape;943;p47"/>
          <p:cNvSpPr txBox="1">
            <a:spLocks noGrp="1"/>
          </p:cNvSpPr>
          <p:nvPr>
            <p:ph type="subTitle" idx="13"/>
          </p:nvPr>
        </p:nvSpPr>
        <p:spPr>
          <a:xfrm>
            <a:off x="7737386" y="1020077"/>
            <a:ext cx="9144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Name</a:t>
            </a:r>
            <a:endParaRPr/>
          </a:p>
        </p:txBody>
      </p:sp>
      <p:pic>
        <p:nvPicPr>
          <p:cNvPr id="944" name="Google Shape;944;p47"/>
          <p:cNvPicPr preferRelativeResize="0">
            <a:picLocks noGrp="1"/>
          </p:cNvPicPr>
          <p:nvPr>
            <p:ph type="pic" idx="14"/>
          </p:nvPr>
        </p:nvPicPr>
        <p:blipFill rotWithShape="1">
          <a:blip r:embed="rId3">
            <a:alphaModFix/>
          </a:blip>
          <a:srcRect/>
          <a:stretch/>
        </p:blipFill>
        <p:spPr>
          <a:xfrm>
            <a:off x="461063" y="960971"/>
            <a:ext cx="457200" cy="457200"/>
          </a:xfrm>
          <a:prstGeom prst="ellipse">
            <a:avLst/>
          </a:prstGeom>
        </p:spPr>
      </p:pic>
      <p:pic>
        <p:nvPicPr>
          <p:cNvPr id="945" name="Google Shape;945;p47"/>
          <p:cNvPicPr preferRelativeResize="0">
            <a:picLocks noGrp="1"/>
          </p:cNvPicPr>
          <p:nvPr>
            <p:ph type="pic" idx="15"/>
          </p:nvPr>
        </p:nvPicPr>
        <p:blipFill rotWithShape="1">
          <a:blip r:embed="rId4">
            <a:alphaModFix/>
          </a:blip>
          <a:srcRect/>
          <a:stretch/>
        </p:blipFill>
        <p:spPr>
          <a:xfrm>
            <a:off x="2134684" y="960971"/>
            <a:ext cx="457200" cy="457200"/>
          </a:xfrm>
          <a:prstGeom prst="ellipse">
            <a:avLst/>
          </a:prstGeom>
        </p:spPr>
      </p:pic>
      <p:pic>
        <p:nvPicPr>
          <p:cNvPr id="946" name="Google Shape;946;p47"/>
          <p:cNvPicPr preferRelativeResize="0">
            <a:picLocks noGrp="1"/>
          </p:cNvPicPr>
          <p:nvPr>
            <p:ph type="pic" idx="16"/>
          </p:nvPr>
        </p:nvPicPr>
        <p:blipFill rotWithShape="1">
          <a:blip r:embed="rId5">
            <a:alphaModFix/>
          </a:blip>
          <a:srcRect/>
          <a:stretch/>
        </p:blipFill>
        <p:spPr>
          <a:xfrm>
            <a:off x="3808306" y="960971"/>
            <a:ext cx="457200" cy="457200"/>
          </a:xfrm>
          <a:prstGeom prst="ellipse">
            <a:avLst/>
          </a:prstGeom>
        </p:spPr>
      </p:pic>
      <p:pic>
        <p:nvPicPr>
          <p:cNvPr id="947" name="Google Shape;947;p47"/>
          <p:cNvPicPr preferRelativeResize="0">
            <a:picLocks noGrp="1"/>
          </p:cNvPicPr>
          <p:nvPr>
            <p:ph type="pic" idx="17"/>
          </p:nvPr>
        </p:nvPicPr>
        <p:blipFill rotWithShape="1">
          <a:blip r:embed="rId6">
            <a:alphaModFix/>
          </a:blip>
          <a:srcRect/>
          <a:stretch/>
        </p:blipFill>
        <p:spPr>
          <a:xfrm>
            <a:off x="5481927" y="960971"/>
            <a:ext cx="457200" cy="457200"/>
          </a:xfrm>
          <a:prstGeom prst="ellipse">
            <a:avLst/>
          </a:prstGeom>
        </p:spPr>
      </p:pic>
      <p:pic>
        <p:nvPicPr>
          <p:cNvPr id="948" name="Google Shape;948;p47"/>
          <p:cNvPicPr preferRelativeResize="0">
            <a:picLocks noGrp="1"/>
          </p:cNvPicPr>
          <p:nvPr>
            <p:ph type="pic" idx="18"/>
          </p:nvPr>
        </p:nvPicPr>
        <p:blipFill rotWithShape="1">
          <a:blip r:embed="rId7">
            <a:alphaModFix/>
          </a:blip>
          <a:srcRect/>
          <a:stretch/>
        </p:blipFill>
        <p:spPr>
          <a:xfrm>
            <a:off x="7155549" y="960971"/>
            <a:ext cx="457200" cy="457200"/>
          </a:xfrm>
          <a:prstGeom prst="ellipse">
            <a:avLst/>
          </a:prstGeom>
        </p:spPr>
      </p:pic>
      <p:sp>
        <p:nvSpPr>
          <p:cNvPr id="949" name="Google Shape;949;p47"/>
          <p:cNvSpPr txBox="1">
            <a:spLocks noGrp="1"/>
          </p:cNvSpPr>
          <p:nvPr>
            <p:ph type="subTitle" idx="19"/>
          </p:nvPr>
        </p:nvSpPr>
        <p:spPr>
          <a:xfrm>
            <a:off x="1042900" y="1981291"/>
            <a:ext cx="9144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Title</a:t>
            </a:r>
            <a:endParaRPr/>
          </a:p>
        </p:txBody>
      </p:sp>
      <p:sp>
        <p:nvSpPr>
          <p:cNvPr id="950" name="Google Shape;950;p47"/>
          <p:cNvSpPr txBox="1">
            <a:spLocks noGrp="1"/>
          </p:cNvSpPr>
          <p:nvPr>
            <p:ph type="subTitle" idx="20"/>
          </p:nvPr>
        </p:nvSpPr>
        <p:spPr>
          <a:xfrm>
            <a:off x="1042900" y="1833927"/>
            <a:ext cx="9144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Name</a:t>
            </a:r>
            <a:endParaRPr/>
          </a:p>
        </p:txBody>
      </p:sp>
      <p:sp>
        <p:nvSpPr>
          <p:cNvPr id="951" name="Google Shape;951;p47"/>
          <p:cNvSpPr txBox="1">
            <a:spLocks noGrp="1"/>
          </p:cNvSpPr>
          <p:nvPr>
            <p:ph type="subTitle" idx="21"/>
          </p:nvPr>
        </p:nvSpPr>
        <p:spPr>
          <a:xfrm>
            <a:off x="2716521" y="1981291"/>
            <a:ext cx="9144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Title</a:t>
            </a:r>
            <a:endParaRPr/>
          </a:p>
        </p:txBody>
      </p:sp>
      <p:sp>
        <p:nvSpPr>
          <p:cNvPr id="952" name="Google Shape;952;p47"/>
          <p:cNvSpPr txBox="1">
            <a:spLocks noGrp="1"/>
          </p:cNvSpPr>
          <p:nvPr>
            <p:ph type="subTitle" idx="22"/>
          </p:nvPr>
        </p:nvSpPr>
        <p:spPr>
          <a:xfrm>
            <a:off x="2716521" y="1833927"/>
            <a:ext cx="9144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Name</a:t>
            </a:r>
            <a:endParaRPr/>
          </a:p>
        </p:txBody>
      </p:sp>
      <p:sp>
        <p:nvSpPr>
          <p:cNvPr id="953" name="Google Shape;953;p47"/>
          <p:cNvSpPr txBox="1">
            <a:spLocks noGrp="1"/>
          </p:cNvSpPr>
          <p:nvPr>
            <p:ph type="subTitle" idx="23"/>
          </p:nvPr>
        </p:nvSpPr>
        <p:spPr>
          <a:xfrm>
            <a:off x="4390143" y="1981291"/>
            <a:ext cx="9144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Title</a:t>
            </a:r>
            <a:endParaRPr/>
          </a:p>
        </p:txBody>
      </p:sp>
      <p:sp>
        <p:nvSpPr>
          <p:cNvPr id="954" name="Google Shape;954;p47"/>
          <p:cNvSpPr txBox="1">
            <a:spLocks noGrp="1"/>
          </p:cNvSpPr>
          <p:nvPr>
            <p:ph type="subTitle" idx="24"/>
          </p:nvPr>
        </p:nvSpPr>
        <p:spPr>
          <a:xfrm>
            <a:off x="4390143" y="1833927"/>
            <a:ext cx="9144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Name</a:t>
            </a:r>
            <a:endParaRPr/>
          </a:p>
        </p:txBody>
      </p:sp>
      <p:sp>
        <p:nvSpPr>
          <p:cNvPr id="955" name="Google Shape;955;p47"/>
          <p:cNvSpPr txBox="1">
            <a:spLocks noGrp="1"/>
          </p:cNvSpPr>
          <p:nvPr>
            <p:ph type="subTitle" idx="25"/>
          </p:nvPr>
        </p:nvSpPr>
        <p:spPr>
          <a:xfrm>
            <a:off x="6063764" y="1981291"/>
            <a:ext cx="9144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Title</a:t>
            </a:r>
            <a:endParaRPr/>
          </a:p>
        </p:txBody>
      </p:sp>
      <p:sp>
        <p:nvSpPr>
          <p:cNvPr id="956" name="Google Shape;956;p47"/>
          <p:cNvSpPr txBox="1">
            <a:spLocks noGrp="1"/>
          </p:cNvSpPr>
          <p:nvPr>
            <p:ph type="subTitle" idx="26"/>
          </p:nvPr>
        </p:nvSpPr>
        <p:spPr>
          <a:xfrm>
            <a:off x="6063764" y="1833927"/>
            <a:ext cx="9144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Name</a:t>
            </a:r>
            <a:endParaRPr/>
          </a:p>
        </p:txBody>
      </p:sp>
      <p:sp>
        <p:nvSpPr>
          <p:cNvPr id="957" name="Google Shape;957;p47"/>
          <p:cNvSpPr txBox="1">
            <a:spLocks noGrp="1"/>
          </p:cNvSpPr>
          <p:nvPr>
            <p:ph type="subTitle" idx="27"/>
          </p:nvPr>
        </p:nvSpPr>
        <p:spPr>
          <a:xfrm>
            <a:off x="7737386" y="1981291"/>
            <a:ext cx="9144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Title</a:t>
            </a:r>
            <a:endParaRPr/>
          </a:p>
        </p:txBody>
      </p:sp>
      <p:sp>
        <p:nvSpPr>
          <p:cNvPr id="958" name="Google Shape;958;p47"/>
          <p:cNvSpPr txBox="1">
            <a:spLocks noGrp="1"/>
          </p:cNvSpPr>
          <p:nvPr>
            <p:ph type="subTitle" idx="28"/>
          </p:nvPr>
        </p:nvSpPr>
        <p:spPr>
          <a:xfrm>
            <a:off x="7737386" y="1833927"/>
            <a:ext cx="9144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Name</a:t>
            </a:r>
            <a:endParaRPr/>
          </a:p>
        </p:txBody>
      </p:sp>
      <p:pic>
        <p:nvPicPr>
          <p:cNvPr id="959" name="Google Shape;959;p47"/>
          <p:cNvPicPr preferRelativeResize="0">
            <a:picLocks noGrp="1"/>
          </p:cNvPicPr>
          <p:nvPr>
            <p:ph type="pic" idx="29"/>
          </p:nvPr>
        </p:nvPicPr>
        <p:blipFill rotWithShape="1">
          <a:blip r:embed="rId8">
            <a:alphaModFix/>
          </a:blip>
          <a:srcRect/>
          <a:stretch/>
        </p:blipFill>
        <p:spPr>
          <a:xfrm>
            <a:off x="461063" y="1774821"/>
            <a:ext cx="457200" cy="457200"/>
          </a:xfrm>
          <a:prstGeom prst="ellipse">
            <a:avLst/>
          </a:prstGeom>
        </p:spPr>
      </p:pic>
      <p:pic>
        <p:nvPicPr>
          <p:cNvPr id="960" name="Google Shape;960;p47"/>
          <p:cNvPicPr preferRelativeResize="0">
            <a:picLocks noGrp="1"/>
          </p:cNvPicPr>
          <p:nvPr>
            <p:ph type="pic" idx="30"/>
          </p:nvPr>
        </p:nvPicPr>
        <p:blipFill rotWithShape="1">
          <a:blip r:embed="rId9">
            <a:alphaModFix/>
          </a:blip>
          <a:srcRect/>
          <a:stretch/>
        </p:blipFill>
        <p:spPr>
          <a:xfrm>
            <a:off x="2134684" y="1774821"/>
            <a:ext cx="457200" cy="457200"/>
          </a:xfrm>
          <a:prstGeom prst="ellipse">
            <a:avLst/>
          </a:prstGeom>
        </p:spPr>
      </p:pic>
      <p:pic>
        <p:nvPicPr>
          <p:cNvPr id="961" name="Google Shape;961;p47"/>
          <p:cNvPicPr preferRelativeResize="0">
            <a:picLocks noGrp="1"/>
          </p:cNvPicPr>
          <p:nvPr>
            <p:ph type="pic" idx="31"/>
          </p:nvPr>
        </p:nvPicPr>
        <p:blipFill rotWithShape="1">
          <a:blip r:embed="rId10">
            <a:alphaModFix/>
          </a:blip>
          <a:srcRect/>
          <a:stretch/>
        </p:blipFill>
        <p:spPr>
          <a:xfrm>
            <a:off x="3808306" y="1774821"/>
            <a:ext cx="457200" cy="457200"/>
          </a:xfrm>
          <a:prstGeom prst="ellipse">
            <a:avLst/>
          </a:prstGeom>
        </p:spPr>
      </p:pic>
      <p:pic>
        <p:nvPicPr>
          <p:cNvPr id="962" name="Google Shape;962;p47"/>
          <p:cNvPicPr preferRelativeResize="0">
            <a:picLocks noGrp="1"/>
          </p:cNvPicPr>
          <p:nvPr>
            <p:ph type="pic" idx="32"/>
          </p:nvPr>
        </p:nvPicPr>
        <p:blipFill rotWithShape="1">
          <a:blip r:embed="rId11">
            <a:alphaModFix/>
          </a:blip>
          <a:srcRect/>
          <a:stretch/>
        </p:blipFill>
        <p:spPr>
          <a:xfrm>
            <a:off x="5481927" y="1774821"/>
            <a:ext cx="457200" cy="457200"/>
          </a:xfrm>
          <a:prstGeom prst="ellipse">
            <a:avLst/>
          </a:prstGeom>
        </p:spPr>
      </p:pic>
      <p:pic>
        <p:nvPicPr>
          <p:cNvPr id="963" name="Google Shape;963;p47"/>
          <p:cNvPicPr preferRelativeResize="0">
            <a:picLocks noGrp="1"/>
          </p:cNvPicPr>
          <p:nvPr>
            <p:ph type="pic" idx="33"/>
          </p:nvPr>
        </p:nvPicPr>
        <p:blipFill rotWithShape="1">
          <a:blip r:embed="rId12">
            <a:alphaModFix/>
          </a:blip>
          <a:srcRect/>
          <a:stretch/>
        </p:blipFill>
        <p:spPr>
          <a:xfrm>
            <a:off x="7155549" y="1774821"/>
            <a:ext cx="457200" cy="457200"/>
          </a:xfrm>
          <a:prstGeom prst="ellipse">
            <a:avLst/>
          </a:prstGeom>
        </p:spPr>
      </p:pic>
      <p:sp>
        <p:nvSpPr>
          <p:cNvPr id="964" name="Google Shape;964;p47"/>
          <p:cNvSpPr txBox="1">
            <a:spLocks noGrp="1"/>
          </p:cNvSpPr>
          <p:nvPr>
            <p:ph type="subTitle" idx="34"/>
          </p:nvPr>
        </p:nvSpPr>
        <p:spPr>
          <a:xfrm>
            <a:off x="1042900" y="2795141"/>
            <a:ext cx="9144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Title</a:t>
            </a:r>
            <a:endParaRPr/>
          </a:p>
        </p:txBody>
      </p:sp>
      <p:sp>
        <p:nvSpPr>
          <p:cNvPr id="965" name="Google Shape;965;p47"/>
          <p:cNvSpPr txBox="1">
            <a:spLocks noGrp="1"/>
          </p:cNvSpPr>
          <p:nvPr>
            <p:ph type="subTitle" idx="35"/>
          </p:nvPr>
        </p:nvSpPr>
        <p:spPr>
          <a:xfrm>
            <a:off x="1042900" y="2647777"/>
            <a:ext cx="9144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Name</a:t>
            </a:r>
            <a:endParaRPr/>
          </a:p>
        </p:txBody>
      </p:sp>
      <p:sp>
        <p:nvSpPr>
          <p:cNvPr id="966" name="Google Shape;966;p47"/>
          <p:cNvSpPr txBox="1">
            <a:spLocks noGrp="1"/>
          </p:cNvSpPr>
          <p:nvPr>
            <p:ph type="subTitle" idx="36"/>
          </p:nvPr>
        </p:nvSpPr>
        <p:spPr>
          <a:xfrm>
            <a:off x="2716521" y="2795141"/>
            <a:ext cx="9144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Title</a:t>
            </a:r>
            <a:endParaRPr/>
          </a:p>
        </p:txBody>
      </p:sp>
      <p:sp>
        <p:nvSpPr>
          <p:cNvPr id="967" name="Google Shape;967;p47"/>
          <p:cNvSpPr txBox="1">
            <a:spLocks noGrp="1"/>
          </p:cNvSpPr>
          <p:nvPr>
            <p:ph type="subTitle" idx="37"/>
          </p:nvPr>
        </p:nvSpPr>
        <p:spPr>
          <a:xfrm>
            <a:off x="2716521" y="2647777"/>
            <a:ext cx="9144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Name</a:t>
            </a:r>
            <a:endParaRPr/>
          </a:p>
        </p:txBody>
      </p:sp>
      <p:sp>
        <p:nvSpPr>
          <p:cNvPr id="968" name="Google Shape;968;p47"/>
          <p:cNvSpPr txBox="1">
            <a:spLocks noGrp="1"/>
          </p:cNvSpPr>
          <p:nvPr>
            <p:ph type="subTitle" idx="38"/>
          </p:nvPr>
        </p:nvSpPr>
        <p:spPr>
          <a:xfrm>
            <a:off x="4390143" y="2795141"/>
            <a:ext cx="9144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Title</a:t>
            </a:r>
            <a:endParaRPr/>
          </a:p>
        </p:txBody>
      </p:sp>
      <p:sp>
        <p:nvSpPr>
          <p:cNvPr id="969" name="Google Shape;969;p47"/>
          <p:cNvSpPr txBox="1">
            <a:spLocks noGrp="1"/>
          </p:cNvSpPr>
          <p:nvPr>
            <p:ph type="subTitle" idx="39"/>
          </p:nvPr>
        </p:nvSpPr>
        <p:spPr>
          <a:xfrm>
            <a:off x="4390143" y="2647777"/>
            <a:ext cx="9144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Name</a:t>
            </a:r>
            <a:endParaRPr/>
          </a:p>
        </p:txBody>
      </p:sp>
      <p:sp>
        <p:nvSpPr>
          <p:cNvPr id="970" name="Google Shape;970;p47"/>
          <p:cNvSpPr txBox="1">
            <a:spLocks noGrp="1"/>
          </p:cNvSpPr>
          <p:nvPr>
            <p:ph type="subTitle" idx="40"/>
          </p:nvPr>
        </p:nvSpPr>
        <p:spPr>
          <a:xfrm>
            <a:off x="6063764" y="2795141"/>
            <a:ext cx="9144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Title</a:t>
            </a:r>
            <a:endParaRPr/>
          </a:p>
        </p:txBody>
      </p:sp>
      <p:sp>
        <p:nvSpPr>
          <p:cNvPr id="971" name="Google Shape;971;p47"/>
          <p:cNvSpPr txBox="1">
            <a:spLocks noGrp="1"/>
          </p:cNvSpPr>
          <p:nvPr>
            <p:ph type="subTitle" idx="41"/>
          </p:nvPr>
        </p:nvSpPr>
        <p:spPr>
          <a:xfrm>
            <a:off x="6063764" y="2647777"/>
            <a:ext cx="9144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Name</a:t>
            </a:r>
            <a:endParaRPr/>
          </a:p>
        </p:txBody>
      </p:sp>
      <p:sp>
        <p:nvSpPr>
          <p:cNvPr id="972" name="Google Shape;972;p47"/>
          <p:cNvSpPr txBox="1">
            <a:spLocks noGrp="1"/>
          </p:cNvSpPr>
          <p:nvPr>
            <p:ph type="subTitle" idx="42"/>
          </p:nvPr>
        </p:nvSpPr>
        <p:spPr>
          <a:xfrm>
            <a:off x="7737386" y="2795141"/>
            <a:ext cx="9144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Title</a:t>
            </a:r>
            <a:endParaRPr/>
          </a:p>
        </p:txBody>
      </p:sp>
      <p:sp>
        <p:nvSpPr>
          <p:cNvPr id="973" name="Google Shape;973;p47"/>
          <p:cNvSpPr txBox="1">
            <a:spLocks noGrp="1"/>
          </p:cNvSpPr>
          <p:nvPr>
            <p:ph type="subTitle" idx="43"/>
          </p:nvPr>
        </p:nvSpPr>
        <p:spPr>
          <a:xfrm>
            <a:off x="7737386" y="2647777"/>
            <a:ext cx="9144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Name</a:t>
            </a:r>
            <a:endParaRPr/>
          </a:p>
        </p:txBody>
      </p:sp>
      <p:pic>
        <p:nvPicPr>
          <p:cNvPr id="974" name="Google Shape;974;p47"/>
          <p:cNvPicPr preferRelativeResize="0">
            <a:picLocks noGrp="1"/>
          </p:cNvPicPr>
          <p:nvPr>
            <p:ph type="pic" idx="44"/>
          </p:nvPr>
        </p:nvPicPr>
        <p:blipFill rotWithShape="1">
          <a:blip r:embed="rId13">
            <a:alphaModFix/>
          </a:blip>
          <a:srcRect/>
          <a:stretch/>
        </p:blipFill>
        <p:spPr>
          <a:xfrm>
            <a:off x="461063" y="2588671"/>
            <a:ext cx="457200" cy="457200"/>
          </a:xfrm>
          <a:prstGeom prst="ellipse">
            <a:avLst/>
          </a:prstGeom>
        </p:spPr>
      </p:pic>
      <p:pic>
        <p:nvPicPr>
          <p:cNvPr id="975" name="Google Shape;975;p47"/>
          <p:cNvPicPr preferRelativeResize="0">
            <a:picLocks noGrp="1"/>
          </p:cNvPicPr>
          <p:nvPr>
            <p:ph type="pic" idx="45"/>
          </p:nvPr>
        </p:nvPicPr>
        <p:blipFill rotWithShape="1">
          <a:blip r:embed="rId14">
            <a:alphaModFix/>
          </a:blip>
          <a:srcRect/>
          <a:stretch/>
        </p:blipFill>
        <p:spPr>
          <a:xfrm>
            <a:off x="2134684" y="2588671"/>
            <a:ext cx="457200" cy="457200"/>
          </a:xfrm>
          <a:prstGeom prst="ellipse">
            <a:avLst/>
          </a:prstGeom>
        </p:spPr>
      </p:pic>
      <p:pic>
        <p:nvPicPr>
          <p:cNvPr id="976" name="Google Shape;976;p47"/>
          <p:cNvPicPr preferRelativeResize="0">
            <a:picLocks noGrp="1"/>
          </p:cNvPicPr>
          <p:nvPr>
            <p:ph type="pic" idx="46"/>
          </p:nvPr>
        </p:nvPicPr>
        <p:blipFill rotWithShape="1">
          <a:blip r:embed="rId15">
            <a:alphaModFix/>
          </a:blip>
          <a:srcRect/>
          <a:stretch/>
        </p:blipFill>
        <p:spPr>
          <a:xfrm>
            <a:off x="3808306" y="2588671"/>
            <a:ext cx="457200" cy="457200"/>
          </a:xfrm>
          <a:prstGeom prst="ellipse">
            <a:avLst/>
          </a:prstGeom>
        </p:spPr>
      </p:pic>
      <p:pic>
        <p:nvPicPr>
          <p:cNvPr id="977" name="Google Shape;977;p47"/>
          <p:cNvPicPr preferRelativeResize="0">
            <a:picLocks noGrp="1"/>
          </p:cNvPicPr>
          <p:nvPr>
            <p:ph type="pic" idx="47"/>
          </p:nvPr>
        </p:nvPicPr>
        <p:blipFill rotWithShape="1">
          <a:blip r:embed="rId16">
            <a:alphaModFix/>
          </a:blip>
          <a:srcRect/>
          <a:stretch/>
        </p:blipFill>
        <p:spPr>
          <a:xfrm>
            <a:off x="5481927" y="2588671"/>
            <a:ext cx="457200" cy="457200"/>
          </a:xfrm>
          <a:prstGeom prst="ellipse">
            <a:avLst/>
          </a:prstGeom>
        </p:spPr>
      </p:pic>
      <p:pic>
        <p:nvPicPr>
          <p:cNvPr id="978" name="Google Shape;978;p47"/>
          <p:cNvPicPr preferRelativeResize="0">
            <a:picLocks noGrp="1"/>
          </p:cNvPicPr>
          <p:nvPr>
            <p:ph type="pic" idx="48"/>
          </p:nvPr>
        </p:nvPicPr>
        <p:blipFill rotWithShape="1">
          <a:blip r:embed="rId17">
            <a:alphaModFix/>
          </a:blip>
          <a:srcRect/>
          <a:stretch/>
        </p:blipFill>
        <p:spPr>
          <a:xfrm>
            <a:off x="7155549" y="2588671"/>
            <a:ext cx="457200" cy="457200"/>
          </a:xfrm>
          <a:prstGeom prst="ellipse">
            <a:avLst/>
          </a:prstGeom>
        </p:spPr>
      </p:pic>
      <p:sp>
        <p:nvSpPr>
          <p:cNvPr id="979" name="Google Shape;979;p47"/>
          <p:cNvSpPr txBox="1">
            <a:spLocks noGrp="1"/>
          </p:cNvSpPr>
          <p:nvPr>
            <p:ph type="subTitle" idx="49"/>
          </p:nvPr>
        </p:nvSpPr>
        <p:spPr>
          <a:xfrm>
            <a:off x="1042900" y="3608991"/>
            <a:ext cx="9144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Title</a:t>
            </a:r>
            <a:endParaRPr/>
          </a:p>
        </p:txBody>
      </p:sp>
      <p:sp>
        <p:nvSpPr>
          <p:cNvPr id="980" name="Google Shape;980;p47"/>
          <p:cNvSpPr txBox="1">
            <a:spLocks noGrp="1"/>
          </p:cNvSpPr>
          <p:nvPr>
            <p:ph type="subTitle" idx="50"/>
          </p:nvPr>
        </p:nvSpPr>
        <p:spPr>
          <a:xfrm>
            <a:off x="1042900" y="3461627"/>
            <a:ext cx="9144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Name</a:t>
            </a:r>
            <a:endParaRPr/>
          </a:p>
        </p:txBody>
      </p:sp>
      <p:sp>
        <p:nvSpPr>
          <p:cNvPr id="981" name="Google Shape;981;p47"/>
          <p:cNvSpPr txBox="1">
            <a:spLocks noGrp="1"/>
          </p:cNvSpPr>
          <p:nvPr>
            <p:ph type="subTitle" idx="51"/>
          </p:nvPr>
        </p:nvSpPr>
        <p:spPr>
          <a:xfrm>
            <a:off x="2716521" y="3608991"/>
            <a:ext cx="9144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Title</a:t>
            </a:r>
            <a:endParaRPr/>
          </a:p>
        </p:txBody>
      </p:sp>
      <p:sp>
        <p:nvSpPr>
          <p:cNvPr id="982" name="Google Shape;982;p47"/>
          <p:cNvSpPr txBox="1">
            <a:spLocks noGrp="1"/>
          </p:cNvSpPr>
          <p:nvPr>
            <p:ph type="subTitle" idx="52"/>
          </p:nvPr>
        </p:nvSpPr>
        <p:spPr>
          <a:xfrm>
            <a:off x="2716521" y="3461627"/>
            <a:ext cx="914400" cy="18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Name</a:t>
            </a:r>
            <a:endParaRPr/>
          </a:p>
        </p:txBody>
      </p:sp>
      <p:sp>
        <p:nvSpPr>
          <p:cNvPr id="983" name="Google Shape;983;p47"/>
          <p:cNvSpPr txBox="1">
            <a:spLocks noGrp="1"/>
          </p:cNvSpPr>
          <p:nvPr>
            <p:ph type="subTitle" idx="53"/>
          </p:nvPr>
        </p:nvSpPr>
        <p:spPr>
          <a:xfrm>
            <a:off x="4390143" y="3608991"/>
            <a:ext cx="9144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Title</a:t>
            </a:r>
            <a:endParaRPr/>
          </a:p>
        </p:txBody>
      </p:sp>
      <p:sp>
        <p:nvSpPr>
          <p:cNvPr id="984" name="Google Shape;984;p47"/>
          <p:cNvSpPr txBox="1">
            <a:spLocks noGrp="1"/>
          </p:cNvSpPr>
          <p:nvPr>
            <p:ph type="subTitle" idx="54"/>
          </p:nvPr>
        </p:nvSpPr>
        <p:spPr>
          <a:xfrm>
            <a:off x="4390143" y="3461627"/>
            <a:ext cx="9144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Name</a:t>
            </a:r>
            <a:endParaRPr/>
          </a:p>
        </p:txBody>
      </p:sp>
      <p:sp>
        <p:nvSpPr>
          <p:cNvPr id="985" name="Google Shape;985;p47"/>
          <p:cNvSpPr txBox="1">
            <a:spLocks noGrp="1"/>
          </p:cNvSpPr>
          <p:nvPr>
            <p:ph type="subTitle" idx="55"/>
          </p:nvPr>
        </p:nvSpPr>
        <p:spPr>
          <a:xfrm>
            <a:off x="6063764" y="3608991"/>
            <a:ext cx="9144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Title</a:t>
            </a:r>
            <a:endParaRPr/>
          </a:p>
        </p:txBody>
      </p:sp>
      <p:sp>
        <p:nvSpPr>
          <p:cNvPr id="986" name="Google Shape;986;p47"/>
          <p:cNvSpPr txBox="1">
            <a:spLocks noGrp="1"/>
          </p:cNvSpPr>
          <p:nvPr>
            <p:ph type="subTitle" idx="56"/>
          </p:nvPr>
        </p:nvSpPr>
        <p:spPr>
          <a:xfrm>
            <a:off x="6063764" y="3461627"/>
            <a:ext cx="9144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Name</a:t>
            </a:r>
            <a:endParaRPr/>
          </a:p>
        </p:txBody>
      </p:sp>
      <p:sp>
        <p:nvSpPr>
          <p:cNvPr id="987" name="Google Shape;987;p47"/>
          <p:cNvSpPr txBox="1">
            <a:spLocks noGrp="1"/>
          </p:cNvSpPr>
          <p:nvPr>
            <p:ph type="subTitle" idx="57"/>
          </p:nvPr>
        </p:nvSpPr>
        <p:spPr>
          <a:xfrm>
            <a:off x="7737386" y="3608991"/>
            <a:ext cx="9144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Title</a:t>
            </a:r>
            <a:endParaRPr/>
          </a:p>
        </p:txBody>
      </p:sp>
      <p:sp>
        <p:nvSpPr>
          <p:cNvPr id="988" name="Google Shape;988;p47"/>
          <p:cNvSpPr txBox="1">
            <a:spLocks noGrp="1"/>
          </p:cNvSpPr>
          <p:nvPr>
            <p:ph type="subTitle" idx="58"/>
          </p:nvPr>
        </p:nvSpPr>
        <p:spPr>
          <a:xfrm>
            <a:off x="7737386" y="3461627"/>
            <a:ext cx="9144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Name</a:t>
            </a:r>
            <a:endParaRPr/>
          </a:p>
        </p:txBody>
      </p:sp>
      <p:pic>
        <p:nvPicPr>
          <p:cNvPr id="989" name="Google Shape;989;p47"/>
          <p:cNvPicPr preferRelativeResize="0">
            <a:picLocks noGrp="1"/>
          </p:cNvPicPr>
          <p:nvPr>
            <p:ph type="pic" idx="59"/>
          </p:nvPr>
        </p:nvPicPr>
        <p:blipFill rotWithShape="1">
          <a:blip r:embed="rId18">
            <a:alphaModFix/>
          </a:blip>
          <a:srcRect/>
          <a:stretch/>
        </p:blipFill>
        <p:spPr>
          <a:xfrm>
            <a:off x="461063" y="3402521"/>
            <a:ext cx="457200" cy="457200"/>
          </a:xfrm>
          <a:prstGeom prst="ellipse">
            <a:avLst/>
          </a:prstGeom>
        </p:spPr>
      </p:pic>
      <p:pic>
        <p:nvPicPr>
          <p:cNvPr id="990" name="Google Shape;990;p47"/>
          <p:cNvPicPr preferRelativeResize="0">
            <a:picLocks noGrp="1"/>
          </p:cNvPicPr>
          <p:nvPr>
            <p:ph type="pic" idx="60"/>
          </p:nvPr>
        </p:nvPicPr>
        <p:blipFill rotWithShape="1">
          <a:blip r:embed="rId19">
            <a:alphaModFix/>
          </a:blip>
          <a:srcRect/>
          <a:stretch/>
        </p:blipFill>
        <p:spPr>
          <a:xfrm>
            <a:off x="2134684" y="3402521"/>
            <a:ext cx="457200" cy="457200"/>
          </a:xfrm>
          <a:prstGeom prst="ellipse">
            <a:avLst/>
          </a:prstGeom>
        </p:spPr>
      </p:pic>
      <p:pic>
        <p:nvPicPr>
          <p:cNvPr id="991" name="Google Shape;991;p47"/>
          <p:cNvPicPr preferRelativeResize="0">
            <a:picLocks noGrp="1"/>
          </p:cNvPicPr>
          <p:nvPr>
            <p:ph type="pic" idx="61"/>
          </p:nvPr>
        </p:nvPicPr>
        <p:blipFill rotWithShape="1">
          <a:blip r:embed="rId20">
            <a:alphaModFix/>
          </a:blip>
          <a:srcRect/>
          <a:stretch/>
        </p:blipFill>
        <p:spPr>
          <a:xfrm>
            <a:off x="3808306" y="3402521"/>
            <a:ext cx="457200" cy="457200"/>
          </a:xfrm>
          <a:prstGeom prst="ellipse">
            <a:avLst/>
          </a:prstGeom>
        </p:spPr>
      </p:pic>
      <p:pic>
        <p:nvPicPr>
          <p:cNvPr id="992" name="Google Shape;992;p47"/>
          <p:cNvPicPr preferRelativeResize="0">
            <a:picLocks noGrp="1"/>
          </p:cNvPicPr>
          <p:nvPr>
            <p:ph type="pic" idx="62"/>
          </p:nvPr>
        </p:nvPicPr>
        <p:blipFill rotWithShape="1">
          <a:blip r:embed="rId21">
            <a:alphaModFix/>
          </a:blip>
          <a:srcRect/>
          <a:stretch/>
        </p:blipFill>
        <p:spPr>
          <a:xfrm>
            <a:off x="5481927" y="3402521"/>
            <a:ext cx="457200" cy="457200"/>
          </a:xfrm>
          <a:prstGeom prst="ellipse">
            <a:avLst/>
          </a:prstGeom>
        </p:spPr>
      </p:pic>
      <p:pic>
        <p:nvPicPr>
          <p:cNvPr id="993" name="Google Shape;993;p47"/>
          <p:cNvPicPr preferRelativeResize="0">
            <a:picLocks noGrp="1"/>
          </p:cNvPicPr>
          <p:nvPr>
            <p:ph type="pic" idx="63"/>
          </p:nvPr>
        </p:nvPicPr>
        <p:blipFill rotWithShape="1">
          <a:blip r:embed="rId22">
            <a:alphaModFix/>
          </a:blip>
          <a:srcRect/>
          <a:stretch/>
        </p:blipFill>
        <p:spPr>
          <a:xfrm>
            <a:off x="7155549" y="3402521"/>
            <a:ext cx="457200" cy="457200"/>
          </a:xfrm>
          <a:prstGeom prst="ellipse">
            <a:avLst/>
          </a:prstGeom>
        </p:spPr>
      </p:pic>
      <p:sp>
        <p:nvSpPr>
          <p:cNvPr id="994" name="Google Shape;994;p47"/>
          <p:cNvSpPr txBox="1">
            <a:spLocks noGrp="1"/>
          </p:cNvSpPr>
          <p:nvPr>
            <p:ph type="subTitle" idx="64"/>
          </p:nvPr>
        </p:nvSpPr>
        <p:spPr>
          <a:xfrm>
            <a:off x="1042900" y="4422841"/>
            <a:ext cx="9144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Title</a:t>
            </a:r>
            <a:endParaRPr/>
          </a:p>
        </p:txBody>
      </p:sp>
      <p:sp>
        <p:nvSpPr>
          <p:cNvPr id="995" name="Google Shape;995;p47"/>
          <p:cNvSpPr txBox="1">
            <a:spLocks noGrp="1"/>
          </p:cNvSpPr>
          <p:nvPr>
            <p:ph type="subTitle" idx="65"/>
          </p:nvPr>
        </p:nvSpPr>
        <p:spPr>
          <a:xfrm>
            <a:off x="1042900" y="4275477"/>
            <a:ext cx="9144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Name</a:t>
            </a:r>
            <a:endParaRPr/>
          </a:p>
        </p:txBody>
      </p:sp>
      <p:sp>
        <p:nvSpPr>
          <p:cNvPr id="996" name="Google Shape;996;p47"/>
          <p:cNvSpPr txBox="1">
            <a:spLocks noGrp="1"/>
          </p:cNvSpPr>
          <p:nvPr>
            <p:ph type="subTitle" idx="66"/>
          </p:nvPr>
        </p:nvSpPr>
        <p:spPr>
          <a:xfrm>
            <a:off x="2716521" y="4422841"/>
            <a:ext cx="9144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Title</a:t>
            </a:r>
            <a:endParaRPr/>
          </a:p>
        </p:txBody>
      </p:sp>
      <p:sp>
        <p:nvSpPr>
          <p:cNvPr id="997" name="Google Shape;997;p47"/>
          <p:cNvSpPr txBox="1">
            <a:spLocks noGrp="1"/>
          </p:cNvSpPr>
          <p:nvPr>
            <p:ph type="subTitle" idx="67"/>
          </p:nvPr>
        </p:nvSpPr>
        <p:spPr>
          <a:xfrm>
            <a:off x="2716521" y="4275477"/>
            <a:ext cx="9144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Name</a:t>
            </a:r>
            <a:endParaRPr/>
          </a:p>
        </p:txBody>
      </p:sp>
      <p:sp>
        <p:nvSpPr>
          <p:cNvPr id="998" name="Google Shape;998;p47"/>
          <p:cNvSpPr txBox="1">
            <a:spLocks noGrp="1"/>
          </p:cNvSpPr>
          <p:nvPr>
            <p:ph type="subTitle" idx="68"/>
          </p:nvPr>
        </p:nvSpPr>
        <p:spPr>
          <a:xfrm>
            <a:off x="4390143" y="4422841"/>
            <a:ext cx="9144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Title</a:t>
            </a:r>
            <a:endParaRPr/>
          </a:p>
        </p:txBody>
      </p:sp>
      <p:sp>
        <p:nvSpPr>
          <p:cNvPr id="999" name="Google Shape;999;p47"/>
          <p:cNvSpPr txBox="1">
            <a:spLocks noGrp="1"/>
          </p:cNvSpPr>
          <p:nvPr>
            <p:ph type="subTitle" idx="69"/>
          </p:nvPr>
        </p:nvSpPr>
        <p:spPr>
          <a:xfrm>
            <a:off x="4390143" y="4275477"/>
            <a:ext cx="9144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Name</a:t>
            </a:r>
            <a:endParaRPr/>
          </a:p>
        </p:txBody>
      </p:sp>
      <p:sp>
        <p:nvSpPr>
          <p:cNvPr id="1000" name="Google Shape;1000;p47"/>
          <p:cNvSpPr txBox="1">
            <a:spLocks noGrp="1"/>
          </p:cNvSpPr>
          <p:nvPr>
            <p:ph type="subTitle" idx="70"/>
          </p:nvPr>
        </p:nvSpPr>
        <p:spPr>
          <a:xfrm>
            <a:off x="6063764" y="4422841"/>
            <a:ext cx="9144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Title</a:t>
            </a:r>
            <a:endParaRPr/>
          </a:p>
        </p:txBody>
      </p:sp>
      <p:sp>
        <p:nvSpPr>
          <p:cNvPr id="1001" name="Google Shape;1001;p47"/>
          <p:cNvSpPr txBox="1">
            <a:spLocks noGrp="1"/>
          </p:cNvSpPr>
          <p:nvPr>
            <p:ph type="subTitle" idx="71"/>
          </p:nvPr>
        </p:nvSpPr>
        <p:spPr>
          <a:xfrm>
            <a:off x="6063764" y="4275477"/>
            <a:ext cx="9144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Name</a:t>
            </a:r>
            <a:endParaRPr/>
          </a:p>
        </p:txBody>
      </p:sp>
      <p:sp>
        <p:nvSpPr>
          <p:cNvPr id="1002" name="Google Shape;1002;p47"/>
          <p:cNvSpPr txBox="1">
            <a:spLocks noGrp="1"/>
          </p:cNvSpPr>
          <p:nvPr>
            <p:ph type="subTitle" idx="72"/>
          </p:nvPr>
        </p:nvSpPr>
        <p:spPr>
          <a:xfrm>
            <a:off x="7737386" y="4422841"/>
            <a:ext cx="9144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Title</a:t>
            </a:r>
            <a:endParaRPr/>
          </a:p>
        </p:txBody>
      </p:sp>
      <p:sp>
        <p:nvSpPr>
          <p:cNvPr id="1003" name="Google Shape;1003;p47"/>
          <p:cNvSpPr txBox="1">
            <a:spLocks noGrp="1"/>
          </p:cNvSpPr>
          <p:nvPr>
            <p:ph type="subTitle" idx="73"/>
          </p:nvPr>
        </p:nvSpPr>
        <p:spPr>
          <a:xfrm>
            <a:off x="7737386" y="4275477"/>
            <a:ext cx="9144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Name</a:t>
            </a:r>
            <a:endParaRPr/>
          </a:p>
        </p:txBody>
      </p:sp>
      <p:pic>
        <p:nvPicPr>
          <p:cNvPr id="1004" name="Google Shape;1004;p47"/>
          <p:cNvPicPr preferRelativeResize="0">
            <a:picLocks noGrp="1"/>
          </p:cNvPicPr>
          <p:nvPr>
            <p:ph type="pic" idx="74"/>
          </p:nvPr>
        </p:nvPicPr>
        <p:blipFill rotWithShape="1">
          <a:blip r:embed="rId23">
            <a:alphaModFix/>
          </a:blip>
          <a:srcRect/>
          <a:stretch/>
        </p:blipFill>
        <p:spPr>
          <a:xfrm>
            <a:off x="461063" y="4216371"/>
            <a:ext cx="457200" cy="457200"/>
          </a:xfrm>
          <a:prstGeom prst="ellipse">
            <a:avLst/>
          </a:prstGeom>
        </p:spPr>
      </p:pic>
      <p:pic>
        <p:nvPicPr>
          <p:cNvPr id="1005" name="Google Shape;1005;p47"/>
          <p:cNvPicPr preferRelativeResize="0">
            <a:picLocks noGrp="1"/>
          </p:cNvPicPr>
          <p:nvPr>
            <p:ph type="pic" idx="75"/>
          </p:nvPr>
        </p:nvPicPr>
        <p:blipFill rotWithShape="1">
          <a:blip r:embed="rId24">
            <a:alphaModFix/>
          </a:blip>
          <a:srcRect/>
          <a:stretch/>
        </p:blipFill>
        <p:spPr>
          <a:xfrm>
            <a:off x="2134684" y="4216371"/>
            <a:ext cx="457200" cy="457200"/>
          </a:xfrm>
          <a:prstGeom prst="ellipse">
            <a:avLst/>
          </a:prstGeom>
        </p:spPr>
      </p:pic>
      <p:pic>
        <p:nvPicPr>
          <p:cNvPr id="1006" name="Google Shape;1006;p47"/>
          <p:cNvPicPr preferRelativeResize="0">
            <a:picLocks noGrp="1"/>
          </p:cNvPicPr>
          <p:nvPr>
            <p:ph type="pic" idx="76"/>
          </p:nvPr>
        </p:nvPicPr>
        <p:blipFill rotWithShape="1">
          <a:blip r:embed="rId25">
            <a:alphaModFix/>
          </a:blip>
          <a:srcRect/>
          <a:stretch/>
        </p:blipFill>
        <p:spPr>
          <a:xfrm>
            <a:off x="3808306" y="4216371"/>
            <a:ext cx="457200" cy="457200"/>
          </a:xfrm>
          <a:prstGeom prst="ellipse">
            <a:avLst/>
          </a:prstGeom>
        </p:spPr>
      </p:pic>
      <p:pic>
        <p:nvPicPr>
          <p:cNvPr id="1007" name="Google Shape;1007;p47"/>
          <p:cNvPicPr preferRelativeResize="0">
            <a:picLocks noGrp="1"/>
          </p:cNvPicPr>
          <p:nvPr>
            <p:ph type="pic" idx="77"/>
          </p:nvPr>
        </p:nvPicPr>
        <p:blipFill rotWithShape="1">
          <a:blip r:embed="rId26">
            <a:alphaModFix/>
          </a:blip>
          <a:srcRect/>
          <a:stretch/>
        </p:blipFill>
        <p:spPr>
          <a:xfrm>
            <a:off x="5481927" y="4216371"/>
            <a:ext cx="457200" cy="457200"/>
          </a:xfrm>
          <a:prstGeom prst="ellipse">
            <a:avLst/>
          </a:prstGeom>
        </p:spPr>
      </p:pic>
      <p:pic>
        <p:nvPicPr>
          <p:cNvPr id="1008" name="Google Shape;1008;p47"/>
          <p:cNvPicPr preferRelativeResize="0">
            <a:picLocks noGrp="1"/>
          </p:cNvPicPr>
          <p:nvPr>
            <p:ph type="pic" idx="78"/>
          </p:nvPr>
        </p:nvPicPr>
        <p:blipFill rotWithShape="1">
          <a:blip r:embed="rId27">
            <a:alphaModFix/>
          </a:blip>
          <a:srcRect/>
          <a:stretch/>
        </p:blipFill>
        <p:spPr>
          <a:xfrm>
            <a:off x="7155549" y="4216371"/>
            <a:ext cx="457200" cy="457200"/>
          </a:xfrm>
          <a:prstGeom prst="ellipse">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48"/>
          <p:cNvSpPr txBox="1">
            <a:spLocks noGrp="1"/>
          </p:cNvSpPr>
          <p:nvPr>
            <p:ph type="title"/>
          </p:nvPr>
        </p:nvSpPr>
        <p:spPr>
          <a:xfrm>
            <a:off x="415625" y="372600"/>
            <a:ext cx="8312700" cy="458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Organization Chart Layout with 10 Headshots</a:t>
            </a:r>
            <a:endParaRPr/>
          </a:p>
        </p:txBody>
      </p:sp>
      <p:sp>
        <p:nvSpPr>
          <p:cNvPr id="1014" name="Google Shape;1014;p48"/>
          <p:cNvSpPr txBox="1">
            <a:spLocks noGrp="1"/>
          </p:cNvSpPr>
          <p:nvPr>
            <p:ph type="subTitle" idx="1"/>
          </p:nvPr>
        </p:nvSpPr>
        <p:spPr>
          <a:xfrm>
            <a:off x="4977081" y="1210408"/>
            <a:ext cx="1371600" cy="18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Title</a:t>
            </a:r>
            <a:endParaRPr/>
          </a:p>
        </p:txBody>
      </p:sp>
      <p:sp>
        <p:nvSpPr>
          <p:cNvPr id="1015" name="Google Shape;1015;p48"/>
          <p:cNvSpPr txBox="1">
            <a:spLocks noGrp="1"/>
          </p:cNvSpPr>
          <p:nvPr>
            <p:ph type="subTitle" idx="2"/>
          </p:nvPr>
        </p:nvSpPr>
        <p:spPr>
          <a:xfrm>
            <a:off x="415627" y="1193600"/>
            <a:ext cx="228600" cy="18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L1</a:t>
            </a:r>
            <a:endParaRPr/>
          </a:p>
        </p:txBody>
      </p:sp>
      <p:sp>
        <p:nvSpPr>
          <p:cNvPr id="1016" name="Google Shape;1016;p48"/>
          <p:cNvSpPr txBox="1">
            <a:spLocks noGrp="1"/>
          </p:cNvSpPr>
          <p:nvPr>
            <p:ph type="subTitle" idx="3"/>
          </p:nvPr>
        </p:nvSpPr>
        <p:spPr>
          <a:xfrm>
            <a:off x="4977081" y="1042233"/>
            <a:ext cx="1371600" cy="18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Name</a:t>
            </a:r>
            <a:endParaRPr/>
          </a:p>
        </p:txBody>
      </p:sp>
      <p:pic>
        <p:nvPicPr>
          <p:cNvPr id="1017" name="Google Shape;1017;p48"/>
          <p:cNvPicPr preferRelativeResize="0">
            <a:picLocks noGrp="1"/>
          </p:cNvPicPr>
          <p:nvPr>
            <p:ph type="pic" idx="4"/>
          </p:nvPr>
        </p:nvPicPr>
        <p:blipFill rotWithShape="1">
          <a:blip r:embed="rId3">
            <a:alphaModFix/>
          </a:blip>
          <a:srcRect/>
          <a:stretch/>
        </p:blipFill>
        <p:spPr>
          <a:xfrm>
            <a:off x="4301762" y="986242"/>
            <a:ext cx="548700" cy="548700"/>
          </a:xfrm>
          <a:prstGeom prst="ellipse">
            <a:avLst/>
          </a:prstGeom>
        </p:spPr>
      </p:pic>
      <p:pic>
        <p:nvPicPr>
          <p:cNvPr id="1018" name="Google Shape;1018;p48"/>
          <p:cNvPicPr preferRelativeResize="0">
            <a:picLocks noGrp="1"/>
          </p:cNvPicPr>
          <p:nvPr>
            <p:ph type="pic" idx="5"/>
          </p:nvPr>
        </p:nvPicPr>
        <p:blipFill rotWithShape="1">
          <a:blip r:embed="rId4">
            <a:alphaModFix/>
          </a:blip>
          <a:srcRect/>
          <a:stretch/>
        </p:blipFill>
        <p:spPr>
          <a:xfrm>
            <a:off x="1467122" y="2318218"/>
            <a:ext cx="548700" cy="548700"/>
          </a:xfrm>
          <a:prstGeom prst="ellipse">
            <a:avLst/>
          </a:prstGeom>
        </p:spPr>
      </p:pic>
      <p:pic>
        <p:nvPicPr>
          <p:cNvPr id="1019" name="Google Shape;1019;p48"/>
          <p:cNvPicPr preferRelativeResize="0">
            <a:picLocks noGrp="1"/>
          </p:cNvPicPr>
          <p:nvPr>
            <p:ph type="pic" idx="6"/>
          </p:nvPr>
        </p:nvPicPr>
        <p:blipFill rotWithShape="1">
          <a:blip r:embed="rId5">
            <a:alphaModFix/>
          </a:blip>
          <a:srcRect/>
          <a:stretch/>
        </p:blipFill>
        <p:spPr>
          <a:xfrm>
            <a:off x="4301762" y="2318219"/>
            <a:ext cx="548700" cy="548700"/>
          </a:xfrm>
          <a:prstGeom prst="ellipse">
            <a:avLst/>
          </a:prstGeom>
        </p:spPr>
      </p:pic>
      <p:pic>
        <p:nvPicPr>
          <p:cNvPr id="1020" name="Google Shape;1020;p48"/>
          <p:cNvPicPr preferRelativeResize="0">
            <a:picLocks noGrp="1"/>
          </p:cNvPicPr>
          <p:nvPr>
            <p:ph type="pic" idx="7"/>
          </p:nvPr>
        </p:nvPicPr>
        <p:blipFill rotWithShape="1">
          <a:blip r:embed="rId6">
            <a:alphaModFix/>
          </a:blip>
          <a:srcRect/>
          <a:stretch/>
        </p:blipFill>
        <p:spPr>
          <a:xfrm>
            <a:off x="7136402" y="2318219"/>
            <a:ext cx="548700" cy="548700"/>
          </a:xfrm>
          <a:prstGeom prst="ellipse">
            <a:avLst/>
          </a:prstGeom>
        </p:spPr>
      </p:pic>
      <p:pic>
        <p:nvPicPr>
          <p:cNvPr id="1021" name="Google Shape;1021;p48"/>
          <p:cNvPicPr preferRelativeResize="0">
            <a:picLocks noGrp="1"/>
          </p:cNvPicPr>
          <p:nvPr>
            <p:ph type="pic" idx="8"/>
          </p:nvPr>
        </p:nvPicPr>
        <p:blipFill rotWithShape="1">
          <a:blip r:embed="rId7">
            <a:alphaModFix/>
          </a:blip>
          <a:srcRect/>
          <a:stretch/>
        </p:blipFill>
        <p:spPr>
          <a:xfrm>
            <a:off x="7845062" y="3650195"/>
            <a:ext cx="548700" cy="548700"/>
          </a:xfrm>
          <a:prstGeom prst="ellipse">
            <a:avLst/>
          </a:prstGeom>
        </p:spPr>
      </p:pic>
      <p:pic>
        <p:nvPicPr>
          <p:cNvPr id="1022" name="Google Shape;1022;p48"/>
          <p:cNvPicPr preferRelativeResize="0">
            <a:picLocks noGrp="1"/>
          </p:cNvPicPr>
          <p:nvPr>
            <p:ph type="pic" idx="9"/>
          </p:nvPr>
        </p:nvPicPr>
        <p:blipFill rotWithShape="1">
          <a:blip r:embed="rId8">
            <a:alphaModFix/>
          </a:blip>
          <a:srcRect/>
          <a:stretch/>
        </p:blipFill>
        <p:spPr>
          <a:xfrm>
            <a:off x="6427742" y="3650195"/>
            <a:ext cx="548700" cy="548700"/>
          </a:xfrm>
          <a:prstGeom prst="ellipse">
            <a:avLst/>
          </a:prstGeom>
        </p:spPr>
      </p:pic>
      <p:pic>
        <p:nvPicPr>
          <p:cNvPr id="1023" name="Google Shape;1023;p48"/>
          <p:cNvPicPr preferRelativeResize="0">
            <a:picLocks noGrp="1"/>
          </p:cNvPicPr>
          <p:nvPr>
            <p:ph type="pic" idx="13"/>
          </p:nvPr>
        </p:nvPicPr>
        <p:blipFill rotWithShape="1">
          <a:blip r:embed="rId9">
            <a:alphaModFix/>
          </a:blip>
          <a:srcRect/>
          <a:stretch/>
        </p:blipFill>
        <p:spPr>
          <a:xfrm>
            <a:off x="5010422" y="3650195"/>
            <a:ext cx="548700" cy="548700"/>
          </a:xfrm>
          <a:prstGeom prst="ellipse">
            <a:avLst/>
          </a:prstGeom>
        </p:spPr>
      </p:pic>
      <p:pic>
        <p:nvPicPr>
          <p:cNvPr id="1024" name="Google Shape;1024;p48"/>
          <p:cNvPicPr preferRelativeResize="0">
            <a:picLocks noGrp="1"/>
          </p:cNvPicPr>
          <p:nvPr>
            <p:ph type="pic" idx="14"/>
          </p:nvPr>
        </p:nvPicPr>
        <p:blipFill rotWithShape="1">
          <a:blip r:embed="rId10">
            <a:alphaModFix/>
          </a:blip>
          <a:srcRect/>
          <a:stretch/>
        </p:blipFill>
        <p:spPr>
          <a:xfrm>
            <a:off x="3593102" y="3650195"/>
            <a:ext cx="548700" cy="548700"/>
          </a:xfrm>
          <a:prstGeom prst="ellipse">
            <a:avLst/>
          </a:prstGeom>
        </p:spPr>
      </p:pic>
      <p:pic>
        <p:nvPicPr>
          <p:cNvPr id="1025" name="Google Shape;1025;p48"/>
          <p:cNvPicPr preferRelativeResize="0">
            <a:picLocks noGrp="1"/>
          </p:cNvPicPr>
          <p:nvPr>
            <p:ph type="pic" idx="15"/>
          </p:nvPr>
        </p:nvPicPr>
        <p:blipFill rotWithShape="1">
          <a:blip r:embed="rId11">
            <a:alphaModFix/>
          </a:blip>
          <a:srcRect/>
          <a:stretch/>
        </p:blipFill>
        <p:spPr>
          <a:xfrm>
            <a:off x="2175782" y="3650195"/>
            <a:ext cx="548700" cy="548700"/>
          </a:xfrm>
          <a:prstGeom prst="ellipse">
            <a:avLst/>
          </a:prstGeom>
        </p:spPr>
      </p:pic>
      <p:pic>
        <p:nvPicPr>
          <p:cNvPr id="1026" name="Google Shape;1026;p48"/>
          <p:cNvPicPr preferRelativeResize="0">
            <a:picLocks noGrp="1"/>
          </p:cNvPicPr>
          <p:nvPr>
            <p:ph type="pic" idx="16"/>
          </p:nvPr>
        </p:nvPicPr>
        <p:blipFill rotWithShape="1">
          <a:blip r:embed="rId12">
            <a:alphaModFix/>
          </a:blip>
          <a:srcRect/>
          <a:stretch/>
        </p:blipFill>
        <p:spPr>
          <a:xfrm>
            <a:off x="758462" y="3650195"/>
            <a:ext cx="548700" cy="548700"/>
          </a:xfrm>
          <a:prstGeom prst="ellipse">
            <a:avLst/>
          </a:prstGeom>
        </p:spPr>
      </p:pic>
      <p:sp>
        <p:nvSpPr>
          <p:cNvPr id="1027" name="Google Shape;1027;p48"/>
          <p:cNvSpPr txBox="1">
            <a:spLocks noGrp="1"/>
          </p:cNvSpPr>
          <p:nvPr>
            <p:ph type="subTitle" idx="17"/>
          </p:nvPr>
        </p:nvSpPr>
        <p:spPr>
          <a:xfrm>
            <a:off x="415627" y="2526476"/>
            <a:ext cx="228600" cy="18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L2</a:t>
            </a:r>
            <a:endParaRPr/>
          </a:p>
        </p:txBody>
      </p:sp>
      <p:sp>
        <p:nvSpPr>
          <p:cNvPr id="1028" name="Google Shape;1028;p48"/>
          <p:cNvSpPr txBox="1">
            <a:spLocks noGrp="1"/>
          </p:cNvSpPr>
          <p:nvPr>
            <p:ph type="subTitle" idx="18"/>
          </p:nvPr>
        </p:nvSpPr>
        <p:spPr>
          <a:xfrm>
            <a:off x="415627" y="3858450"/>
            <a:ext cx="228600" cy="18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L3</a:t>
            </a:r>
            <a:endParaRPr/>
          </a:p>
        </p:txBody>
      </p:sp>
      <p:sp>
        <p:nvSpPr>
          <p:cNvPr id="1029" name="Google Shape;1029;p48"/>
          <p:cNvSpPr txBox="1">
            <a:spLocks noGrp="1"/>
          </p:cNvSpPr>
          <p:nvPr>
            <p:ph type="subTitle" idx="19"/>
          </p:nvPr>
        </p:nvSpPr>
        <p:spPr>
          <a:xfrm>
            <a:off x="4690481" y="4448033"/>
            <a:ext cx="1188600" cy="1830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Title</a:t>
            </a:r>
            <a:endParaRPr/>
          </a:p>
        </p:txBody>
      </p:sp>
      <p:sp>
        <p:nvSpPr>
          <p:cNvPr id="1030" name="Google Shape;1030;p48"/>
          <p:cNvSpPr txBox="1">
            <a:spLocks noGrp="1"/>
          </p:cNvSpPr>
          <p:nvPr>
            <p:ph type="subTitle" idx="20"/>
          </p:nvPr>
        </p:nvSpPr>
        <p:spPr>
          <a:xfrm>
            <a:off x="4690481" y="4279858"/>
            <a:ext cx="1188600" cy="1830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Name</a:t>
            </a:r>
            <a:endParaRPr/>
          </a:p>
        </p:txBody>
      </p:sp>
      <p:sp>
        <p:nvSpPr>
          <p:cNvPr id="1031" name="Google Shape;1031;p48"/>
          <p:cNvSpPr txBox="1">
            <a:spLocks noGrp="1"/>
          </p:cNvSpPr>
          <p:nvPr>
            <p:ph type="subTitle" idx="21"/>
          </p:nvPr>
        </p:nvSpPr>
        <p:spPr>
          <a:xfrm>
            <a:off x="6107806" y="4448033"/>
            <a:ext cx="1188600" cy="1830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Title</a:t>
            </a:r>
            <a:endParaRPr/>
          </a:p>
        </p:txBody>
      </p:sp>
      <p:sp>
        <p:nvSpPr>
          <p:cNvPr id="1032" name="Google Shape;1032;p48"/>
          <p:cNvSpPr txBox="1">
            <a:spLocks noGrp="1"/>
          </p:cNvSpPr>
          <p:nvPr>
            <p:ph type="subTitle" idx="22"/>
          </p:nvPr>
        </p:nvSpPr>
        <p:spPr>
          <a:xfrm>
            <a:off x="6107806" y="4279858"/>
            <a:ext cx="1188600" cy="1830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Name</a:t>
            </a:r>
            <a:endParaRPr/>
          </a:p>
        </p:txBody>
      </p:sp>
      <p:sp>
        <p:nvSpPr>
          <p:cNvPr id="1033" name="Google Shape;1033;p48"/>
          <p:cNvSpPr txBox="1">
            <a:spLocks noGrp="1"/>
          </p:cNvSpPr>
          <p:nvPr>
            <p:ph type="subTitle" idx="23"/>
          </p:nvPr>
        </p:nvSpPr>
        <p:spPr>
          <a:xfrm>
            <a:off x="7535952" y="4448033"/>
            <a:ext cx="1188600" cy="1830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Title</a:t>
            </a:r>
            <a:endParaRPr/>
          </a:p>
        </p:txBody>
      </p:sp>
      <p:sp>
        <p:nvSpPr>
          <p:cNvPr id="1034" name="Google Shape;1034;p48"/>
          <p:cNvSpPr txBox="1">
            <a:spLocks noGrp="1"/>
          </p:cNvSpPr>
          <p:nvPr>
            <p:ph type="subTitle" idx="24"/>
          </p:nvPr>
        </p:nvSpPr>
        <p:spPr>
          <a:xfrm>
            <a:off x="7535952" y="4279858"/>
            <a:ext cx="1188600" cy="1830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Name</a:t>
            </a:r>
            <a:endParaRPr/>
          </a:p>
        </p:txBody>
      </p:sp>
      <p:sp>
        <p:nvSpPr>
          <p:cNvPr id="1035" name="Google Shape;1035;p48"/>
          <p:cNvSpPr txBox="1">
            <a:spLocks noGrp="1"/>
          </p:cNvSpPr>
          <p:nvPr>
            <p:ph type="subTitle" idx="25"/>
          </p:nvPr>
        </p:nvSpPr>
        <p:spPr>
          <a:xfrm>
            <a:off x="3274548" y="4448033"/>
            <a:ext cx="1188600" cy="1830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Title</a:t>
            </a:r>
            <a:endParaRPr/>
          </a:p>
        </p:txBody>
      </p:sp>
      <p:sp>
        <p:nvSpPr>
          <p:cNvPr id="1036" name="Google Shape;1036;p48"/>
          <p:cNvSpPr txBox="1">
            <a:spLocks noGrp="1"/>
          </p:cNvSpPr>
          <p:nvPr>
            <p:ph type="subTitle" idx="26"/>
          </p:nvPr>
        </p:nvSpPr>
        <p:spPr>
          <a:xfrm>
            <a:off x="3274548" y="4279858"/>
            <a:ext cx="1188600" cy="1830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Name</a:t>
            </a:r>
            <a:endParaRPr/>
          </a:p>
        </p:txBody>
      </p:sp>
      <p:sp>
        <p:nvSpPr>
          <p:cNvPr id="1037" name="Google Shape;1037;p48"/>
          <p:cNvSpPr txBox="1">
            <a:spLocks noGrp="1"/>
          </p:cNvSpPr>
          <p:nvPr>
            <p:ph type="subTitle" idx="27"/>
          </p:nvPr>
        </p:nvSpPr>
        <p:spPr>
          <a:xfrm>
            <a:off x="1857919" y="4448033"/>
            <a:ext cx="1188600" cy="1830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Title</a:t>
            </a:r>
            <a:endParaRPr/>
          </a:p>
        </p:txBody>
      </p:sp>
      <p:sp>
        <p:nvSpPr>
          <p:cNvPr id="1038" name="Google Shape;1038;p48"/>
          <p:cNvSpPr txBox="1">
            <a:spLocks noGrp="1"/>
          </p:cNvSpPr>
          <p:nvPr>
            <p:ph type="subTitle" idx="28"/>
          </p:nvPr>
        </p:nvSpPr>
        <p:spPr>
          <a:xfrm>
            <a:off x="1857919" y="4279858"/>
            <a:ext cx="1188600" cy="1830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Name</a:t>
            </a:r>
            <a:endParaRPr/>
          </a:p>
        </p:txBody>
      </p:sp>
      <p:sp>
        <p:nvSpPr>
          <p:cNvPr id="1039" name="Google Shape;1039;p48"/>
          <p:cNvSpPr txBox="1">
            <a:spLocks noGrp="1"/>
          </p:cNvSpPr>
          <p:nvPr>
            <p:ph type="subTitle" idx="29"/>
          </p:nvPr>
        </p:nvSpPr>
        <p:spPr>
          <a:xfrm>
            <a:off x="437640" y="4448033"/>
            <a:ext cx="1188600" cy="1830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Title</a:t>
            </a:r>
            <a:endParaRPr/>
          </a:p>
        </p:txBody>
      </p:sp>
      <p:sp>
        <p:nvSpPr>
          <p:cNvPr id="1040" name="Google Shape;1040;p48"/>
          <p:cNvSpPr txBox="1">
            <a:spLocks noGrp="1"/>
          </p:cNvSpPr>
          <p:nvPr>
            <p:ph type="subTitle" idx="30"/>
          </p:nvPr>
        </p:nvSpPr>
        <p:spPr>
          <a:xfrm>
            <a:off x="437640" y="4279858"/>
            <a:ext cx="1188600" cy="183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Name</a:t>
            </a:r>
            <a:endParaRPr/>
          </a:p>
        </p:txBody>
      </p:sp>
      <p:sp>
        <p:nvSpPr>
          <p:cNvPr id="1041" name="Google Shape;1041;p48"/>
          <p:cNvSpPr txBox="1">
            <a:spLocks noGrp="1"/>
          </p:cNvSpPr>
          <p:nvPr>
            <p:ph type="subTitle" idx="31"/>
          </p:nvPr>
        </p:nvSpPr>
        <p:spPr>
          <a:xfrm>
            <a:off x="2129693" y="2548158"/>
            <a:ext cx="9144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Title</a:t>
            </a:r>
            <a:endParaRPr/>
          </a:p>
        </p:txBody>
      </p:sp>
      <p:sp>
        <p:nvSpPr>
          <p:cNvPr id="1042" name="Google Shape;1042;p48"/>
          <p:cNvSpPr txBox="1">
            <a:spLocks noGrp="1"/>
          </p:cNvSpPr>
          <p:nvPr>
            <p:ph type="subTitle" idx="32"/>
          </p:nvPr>
        </p:nvSpPr>
        <p:spPr>
          <a:xfrm>
            <a:off x="2129693" y="2379983"/>
            <a:ext cx="914400" cy="18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Name</a:t>
            </a:r>
            <a:endParaRPr/>
          </a:p>
        </p:txBody>
      </p:sp>
      <p:sp>
        <p:nvSpPr>
          <p:cNvPr id="1043" name="Google Shape;1043;p48"/>
          <p:cNvSpPr txBox="1">
            <a:spLocks noGrp="1"/>
          </p:cNvSpPr>
          <p:nvPr>
            <p:ph type="subTitle" idx="33"/>
          </p:nvPr>
        </p:nvSpPr>
        <p:spPr>
          <a:xfrm>
            <a:off x="4977081" y="2548158"/>
            <a:ext cx="9144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Title</a:t>
            </a:r>
            <a:endParaRPr/>
          </a:p>
        </p:txBody>
      </p:sp>
      <p:sp>
        <p:nvSpPr>
          <p:cNvPr id="1044" name="Google Shape;1044;p48"/>
          <p:cNvSpPr txBox="1">
            <a:spLocks noGrp="1"/>
          </p:cNvSpPr>
          <p:nvPr>
            <p:ph type="subTitle" idx="34"/>
          </p:nvPr>
        </p:nvSpPr>
        <p:spPr>
          <a:xfrm>
            <a:off x="4977081" y="2379983"/>
            <a:ext cx="9144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Name</a:t>
            </a:r>
            <a:endParaRPr/>
          </a:p>
        </p:txBody>
      </p:sp>
      <p:sp>
        <p:nvSpPr>
          <p:cNvPr id="1045" name="Google Shape;1045;p48"/>
          <p:cNvSpPr txBox="1">
            <a:spLocks noGrp="1"/>
          </p:cNvSpPr>
          <p:nvPr>
            <p:ph type="subTitle" idx="35"/>
          </p:nvPr>
        </p:nvSpPr>
        <p:spPr>
          <a:xfrm>
            <a:off x="7799376" y="2548150"/>
            <a:ext cx="9144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Title</a:t>
            </a:r>
            <a:endParaRPr/>
          </a:p>
        </p:txBody>
      </p:sp>
      <p:sp>
        <p:nvSpPr>
          <p:cNvPr id="1046" name="Google Shape;1046;p48"/>
          <p:cNvSpPr txBox="1">
            <a:spLocks noGrp="1"/>
          </p:cNvSpPr>
          <p:nvPr>
            <p:ph type="subTitle" idx="36"/>
          </p:nvPr>
        </p:nvSpPr>
        <p:spPr>
          <a:xfrm>
            <a:off x="7799376" y="2379975"/>
            <a:ext cx="9144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Name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49"/>
          <p:cNvSpPr txBox="1">
            <a:spLocks noGrp="1"/>
          </p:cNvSpPr>
          <p:nvPr>
            <p:ph type="title"/>
          </p:nvPr>
        </p:nvSpPr>
        <p:spPr>
          <a:xfrm>
            <a:off x="415625" y="372600"/>
            <a:ext cx="8312700" cy="458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Organization Chart Layout with 19 Headshots</a:t>
            </a:r>
            <a:endParaRPr/>
          </a:p>
        </p:txBody>
      </p:sp>
      <p:sp>
        <p:nvSpPr>
          <p:cNvPr id="1052" name="Google Shape;1052;p49"/>
          <p:cNvSpPr txBox="1">
            <a:spLocks noGrp="1"/>
          </p:cNvSpPr>
          <p:nvPr>
            <p:ph type="subTitle" idx="1"/>
          </p:nvPr>
        </p:nvSpPr>
        <p:spPr>
          <a:xfrm>
            <a:off x="411475" y="2740669"/>
            <a:ext cx="365700" cy="18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L3</a:t>
            </a:r>
            <a:endParaRPr/>
          </a:p>
        </p:txBody>
      </p:sp>
      <p:sp>
        <p:nvSpPr>
          <p:cNvPr id="1053" name="Google Shape;1053;p49"/>
          <p:cNvSpPr txBox="1">
            <a:spLocks noGrp="1"/>
          </p:cNvSpPr>
          <p:nvPr>
            <p:ph type="subTitle" idx="24"/>
          </p:nvPr>
        </p:nvSpPr>
        <p:spPr>
          <a:xfrm>
            <a:off x="1447199" y="2767751"/>
            <a:ext cx="8676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Title</a:t>
            </a:r>
            <a:endParaRPr/>
          </a:p>
        </p:txBody>
      </p:sp>
      <p:sp>
        <p:nvSpPr>
          <p:cNvPr id="1054" name="Google Shape;1054;p49"/>
          <p:cNvSpPr txBox="1">
            <a:spLocks noGrp="1"/>
          </p:cNvSpPr>
          <p:nvPr>
            <p:ph type="subTitle" idx="25"/>
          </p:nvPr>
        </p:nvSpPr>
        <p:spPr>
          <a:xfrm>
            <a:off x="1447199" y="2631251"/>
            <a:ext cx="8676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Name</a:t>
            </a:r>
            <a:endParaRPr/>
          </a:p>
        </p:txBody>
      </p:sp>
      <p:sp>
        <p:nvSpPr>
          <p:cNvPr id="1055" name="Google Shape;1055;p49"/>
          <p:cNvSpPr txBox="1">
            <a:spLocks noGrp="1"/>
          </p:cNvSpPr>
          <p:nvPr>
            <p:ph type="subTitle" idx="26"/>
          </p:nvPr>
        </p:nvSpPr>
        <p:spPr>
          <a:xfrm>
            <a:off x="1447199" y="3621950"/>
            <a:ext cx="8676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Title</a:t>
            </a:r>
            <a:endParaRPr/>
          </a:p>
        </p:txBody>
      </p:sp>
      <p:sp>
        <p:nvSpPr>
          <p:cNvPr id="1056" name="Google Shape;1056;p49"/>
          <p:cNvSpPr txBox="1">
            <a:spLocks noGrp="1"/>
          </p:cNvSpPr>
          <p:nvPr>
            <p:ph type="subTitle" idx="27"/>
          </p:nvPr>
        </p:nvSpPr>
        <p:spPr>
          <a:xfrm>
            <a:off x="1447199" y="3485450"/>
            <a:ext cx="8676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Name</a:t>
            </a:r>
            <a:endParaRPr/>
          </a:p>
        </p:txBody>
      </p:sp>
      <p:sp>
        <p:nvSpPr>
          <p:cNvPr id="1057" name="Google Shape;1057;p49"/>
          <p:cNvSpPr txBox="1">
            <a:spLocks noGrp="1"/>
          </p:cNvSpPr>
          <p:nvPr>
            <p:ph type="subTitle" idx="28"/>
          </p:nvPr>
        </p:nvSpPr>
        <p:spPr>
          <a:xfrm>
            <a:off x="1447199" y="4476148"/>
            <a:ext cx="8676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Title</a:t>
            </a:r>
            <a:endParaRPr/>
          </a:p>
        </p:txBody>
      </p:sp>
      <p:sp>
        <p:nvSpPr>
          <p:cNvPr id="1058" name="Google Shape;1058;p49"/>
          <p:cNvSpPr txBox="1">
            <a:spLocks noGrp="1"/>
          </p:cNvSpPr>
          <p:nvPr>
            <p:ph type="subTitle" idx="29"/>
          </p:nvPr>
        </p:nvSpPr>
        <p:spPr>
          <a:xfrm>
            <a:off x="1447199" y="4339648"/>
            <a:ext cx="867600" cy="18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Name</a:t>
            </a:r>
            <a:endParaRPr/>
          </a:p>
        </p:txBody>
      </p:sp>
      <p:sp>
        <p:nvSpPr>
          <p:cNvPr id="1059" name="Google Shape;1059;p49"/>
          <p:cNvSpPr txBox="1">
            <a:spLocks noGrp="1"/>
          </p:cNvSpPr>
          <p:nvPr>
            <p:ph type="subTitle" idx="30"/>
          </p:nvPr>
        </p:nvSpPr>
        <p:spPr>
          <a:xfrm>
            <a:off x="3029972" y="2767751"/>
            <a:ext cx="8676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Title</a:t>
            </a:r>
            <a:endParaRPr/>
          </a:p>
        </p:txBody>
      </p:sp>
      <p:sp>
        <p:nvSpPr>
          <p:cNvPr id="1060" name="Google Shape;1060;p49"/>
          <p:cNvSpPr txBox="1">
            <a:spLocks noGrp="1"/>
          </p:cNvSpPr>
          <p:nvPr>
            <p:ph type="subTitle" idx="31"/>
          </p:nvPr>
        </p:nvSpPr>
        <p:spPr>
          <a:xfrm>
            <a:off x="3029972" y="2631251"/>
            <a:ext cx="8676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Name</a:t>
            </a:r>
            <a:endParaRPr/>
          </a:p>
        </p:txBody>
      </p:sp>
      <p:sp>
        <p:nvSpPr>
          <p:cNvPr id="1061" name="Google Shape;1061;p49"/>
          <p:cNvSpPr txBox="1">
            <a:spLocks noGrp="1"/>
          </p:cNvSpPr>
          <p:nvPr>
            <p:ph type="subTitle" idx="32"/>
          </p:nvPr>
        </p:nvSpPr>
        <p:spPr>
          <a:xfrm>
            <a:off x="3029972" y="3621950"/>
            <a:ext cx="8676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Title</a:t>
            </a:r>
            <a:endParaRPr/>
          </a:p>
        </p:txBody>
      </p:sp>
      <p:sp>
        <p:nvSpPr>
          <p:cNvPr id="1062" name="Google Shape;1062;p49"/>
          <p:cNvSpPr txBox="1">
            <a:spLocks noGrp="1"/>
          </p:cNvSpPr>
          <p:nvPr>
            <p:ph type="subTitle" idx="33"/>
          </p:nvPr>
        </p:nvSpPr>
        <p:spPr>
          <a:xfrm>
            <a:off x="3029972" y="3485450"/>
            <a:ext cx="8676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Name</a:t>
            </a:r>
            <a:endParaRPr/>
          </a:p>
        </p:txBody>
      </p:sp>
      <p:sp>
        <p:nvSpPr>
          <p:cNvPr id="1063" name="Google Shape;1063;p49"/>
          <p:cNvSpPr txBox="1">
            <a:spLocks noGrp="1"/>
          </p:cNvSpPr>
          <p:nvPr>
            <p:ph type="subTitle" idx="34"/>
          </p:nvPr>
        </p:nvSpPr>
        <p:spPr>
          <a:xfrm>
            <a:off x="3029972" y="4476148"/>
            <a:ext cx="8676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Title</a:t>
            </a:r>
            <a:endParaRPr/>
          </a:p>
        </p:txBody>
      </p:sp>
      <p:sp>
        <p:nvSpPr>
          <p:cNvPr id="1064" name="Google Shape;1064;p49"/>
          <p:cNvSpPr txBox="1">
            <a:spLocks noGrp="1"/>
          </p:cNvSpPr>
          <p:nvPr>
            <p:ph type="subTitle" idx="35"/>
          </p:nvPr>
        </p:nvSpPr>
        <p:spPr>
          <a:xfrm>
            <a:off x="3029972" y="4339648"/>
            <a:ext cx="8676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Name</a:t>
            </a:r>
            <a:endParaRPr/>
          </a:p>
        </p:txBody>
      </p:sp>
      <p:sp>
        <p:nvSpPr>
          <p:cNvPr id="1065" name="Google Shape;1065;p49"/>
          <p:cNvSpPr txBox="1">
            <a:spLocks noGrp="1"/>
          </p:cNvSpPr>
          <p:nvPr>
            <p:ph type="subTitle" idx="36"/>
          </p:nvPr>
        </p:nvSpPr>
        <p:spPr>
          <a:xfrm>
            <a:off x="4612747" y="2767751"/>
            <a:ext cx="8676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Title</a:t>
            </a:r>
            <a:endParaRPr/>
          </a:p>
        </p:txBody>
      </p:sp>
      <p:sp>
        <p:nvSpPr>
          <p:cNvPr id="1066" name="Google Shape;1066;p49"/>
          <p:cNvSpPr txBox="1">
            <a:spLocks noGrp="1"/>
          </p:cNvSpPr>
          <p:nvPr>
            <p:ph type="subTitle" idx="37"/>
          </p:nvPr>
        </p:nvSpPr>
        <p:spPr>
          <a:xfrm>
            <a:off x="4612747" y="2631251"/>
            <a:ext cx="8676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Name</a:t>
            </a:r>
            <a:endParaRPr/>
          </a:p>
        </p:txBody>
      </p:sp>
      <p:sp>
        <p:nvSpPr>
          <p:cNvPr id="1067" name="Google Shape;1067;p49"/>
          <p:cNvSpPr txBox="1">
            <a:spLocks noGrp="1"/>
          </p:cNvSpPr>
          <p:nvPr>
            <p:ph type="subTitle" idx="38"/>
          </p:nvPr>
        </p:nvSpPr>
        <p:spPr>
          <a:xfrm>
            <a:off x="4612747" y="3621950"/>
            <a:ext cx="8676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Title</a:t>
            </a:r>
            <a:endParaRPr/>
          </a:p>
        </p:txBody>
      </p:sp>
      <p:sp>
        <p:nvSpPr>
          <p:cNvPr id="1068" name="Google Shape;1068;p49"/>
          <p:cNvSpPr txBox="1">
            <a:spLocks noGrp="1"/>
          </p:cNvSpPr>
          <p:nvPr>
            <p:ph type="subTitle" idx="39"/>
          </p:nvPr>
        </p:nvSpPr>
        <p:spPr>
          <a:xfrm>
            <a:off x="4612747" y="3485450"/>
            <a:ext cx="8676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Name</a:t>
            </a:r>
            <a:endParaRPr/>
          </a:p>
        </p:txBody>
      </p:sp>
      <p:sp>
        <p:nvSpPr>
          <p:cNvPr id="1069" name="Google Shape;1069;p49"/>
          <p:cNvSpPr txBox="1">
            <a:spLocks noGrp="1"/>
          </p:cNvSpPr>
          <p:nvPr>
            <p:ph type="subTitle" idx="40"/>
          </p:nvPr>
        </p:nvSpPr>
        <p:spPr>
          <a:xfrm>
            <a:off x="4612747" y="4476148"/>
            <a:ext cx="8676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Title</a:t>
            </a:r>
            <a:endParaRPr/>
          </a:p>
        </p:txBody>
      </p:sp>
      <p:sp>
        <p:nvSpPr>
          <p:cNvPr id="1070" name="Google Shape;1070;p49"/>
          <p:cNvSpPr txBox="1">
            <a:spLocks noGrp="1"/>
          </p:cNvSpPr>
          <p:nvPr>
            <p:ph type="subTitle" idx="41"/>
          </p:nvPr>
        </p:nvSpPr>
        <p:spPr>
          <a:xfrm>
            <a:off x="4612747" y="4339648"/>
            <a:ext cx="867600" cy="18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Name</a:t>
            </a:r>
            <a:endParaRPr/>
          </a:p>
        </p:txBody>
      </p:sp>
      <p:sp>
        <p:nvSpPr>
          <p:cNvPr id="1071" name="Google Shape;1071;p49"/>
          <p:cNvSpPr txBox="1">
            <a:spLocks noGrp="1"/>
          </p:cNvSpPr>
          <p:nvPr>
            <p:ph type="subTitle" idx="42"/>
          </p:nvPr>
        </p:nvSpPr>
        <p:spPr>
          <a:xfrm>
            <a:off x="6195522" y="2767751"/>
            <a:ext cx="8676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Title</a:t>
            </a:r>
            <a:endParaRPr/>
          </a:p>
        </p:txBody>
      </p:sp>
      <p:sp>
        <p:nvSpPr>
          <p:cNvPr id="1072" name="Google Shape;1072;p49"/>
          <p:cNvSpPr txBox="1">
            <a:spLocks noGrp="1"/>
          </p:cNvSpPr>
          <p:nvPr>
            <p:ph type="subTitle" idx="43"/>
          </p:nvPr>
        </p:nvSpPr>
        <p:spPr>
          <a:xfrm>
            <a:off x="6195522" y="2631251"/>
            <a:ext cx="867600" cy="18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Name</a:t>
            </a:r>
            <a:endParaRPr/>
          </a:p>
        </p:txBody>
      </p:sp>
      <p:sp>
        <p:nvSpPr>
          <p:cNvPr id="1073" name="Google Shape;1073;p49"/>
          <p:cNvSpPr txBox="1">
            <a:spLocks noGrp="1"/>
          </p:cNvSpPr>
          <p:nvPr>
            <p:ph type="subTitle" idx="44"/>
          </p:nvPr>
        </p:nvSpPr>
        <p:spPr>
          <a:xfrm>
            <a:off x="6195522" y="3621950"/>
            <a:ext cx="8676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Title</a:t>
            </a:r>
            <a:endParaRPr/>
          </a:p>
        </p:txBody>
      </p:sp>
      <p:sp>
        <p:nvSpPr>
          <p:cNvPr id="1074" name="Google Shape;1074;p49"/>
          <p:cNvSpPr txBox="1">
            <a:spLocks noGrp="1"/>
          </p:cNvSpPr>
          <p:nvPr>
            <p:ph type="subTitle" idx="45"/>
          </p:nvPr>
        </p:nvSpPr>
        <p:spPr>
          <a:xfrm>
            <a:off x="6195522" y="3485450"/>
            <a:ext cx="8676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Name</a:t>
            </a:r>
            <a:endParaRPr/>
          </a:p>
        </p:txBody>
      </p:sp>
      <p:sp>
        <p:nvSpPr>
          <p:cNvPr id="1075" name="Google Shape;1075;p49"/>
          <p:cNvSpPr txBox="1">
            <a:spLocks noGrp="1"/>
          </p:cNvSpPr>
          <p:nvPr>
            <p:ph type="subTitle" idx="46"/>
          </p:nvPr>
        </p:nvSpPr>
        <p:spPr>
          <a:xfrm>
            <a:off x="6195522" y="4476148"/>
            <a:ext cx="8676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Title</a:t>
            </a:r>
            <a:endParaRPr/>
          </a:p>
        </p:txBody>
      </p:sp>
      <p:sp>
        <p:nvSpPr>
          <p:cNvPr id="1076" name="Google Shape;1076;p49"/>
          <p:cNvSpPr txBox="1">
            <a:spLocks noGrp="1"/>
          </p:cNvSpPr>
          <p:nvPr>
            <p:ph type="subTitle" idx="47"/>
          </p:nvPr>
        </p:nvSpPr>
        <p:spPr>
          <a:xfrm>
            <a:off x="6195522" y="4339648"/>
            <a:ext cx="8676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Name</a:t>
            </a:r>
            <a:endParaRPr/>
          </a:p>
        </p:txBody>
      </p:sp>
      <p:sp>
        <p:nvSpPr>
          <p:cNvPr id="1077" name="Google Shape;1077;p49"/>
          <p:cNvSpPr txBox="1">
            <a:spLocks noGrp="1"/>
          </p:cNvSpPr>
          <p:nvPr>
            <p:ph type="subTitle" idx="48"/>
          </p:nvPr>
        </p:nvSpPr>
        <p:spPr>
          <a:xfrm>
            <a:off x="7778297" y="2767751"/>
            <a:ext cx="8676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Title</a:t>
            </a:r>
            <a:endParaRPr/>
          </a:p>
        </p:txBody>
      </p:sp>
      <p:sp>
        <p:nvSpPr>
          <p:cNvPr id="1078" name="Google Shape;1078;p49"/>
          <p:cNvSpPr txBox="1">
            <a:spLocks noGrp="1"/>
          </p:cNvSpPr>
          <p:nvPr>
            <p:ph type="subTitle" idx="49"/>
          </p:nvPr>
        </p:nvSpPr>
        <p:spPr>
          <a:xfrm>
            <a:off x="7778297" y="2631251"/>
            <a:ext cx="8676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Name</a:t>
            </a:r>
            <a:endParaRPr/>
          </a:p>
        </p:txBody>
      </p:sp>
      <p:sp>
        <p:nvSpPr>
          <p:cNvPr id="1079" name="Google Shape;1079;p49"/>
          <p:cNvSpPr txBox="1">
            <a:spLocks noGrp="1"/>
          </p:cNvSpPr>
          <p:nvPr>
            <p:ph type="subTitle" idx="50"/>
          </p:nvPr>
        </p:nvSpPr>
        <p:spPr>
          <a:xfrm>
            <a:off x="7778297" y="3621950"/>
            <a:ext cx="8676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Title</a:t>
            </a:r>
            <a:endParaRPr/>
          </a:p>
        </p:txBody>
      </p:sp>
      <p:sp>
        <p:nvSpPr>
          <p:cNvPr id="1080" name="Google Shape;1080;p49"/>
          <p:cNvSpPr txBox="1">
            <a:spLocks noGrp="1"/>
          </p:cNvSpPr>
          <p:nvPr>
            <p:ph type="subTitle" idx="51"/>
          </p:nvPr>
        </p:nvSpPr>
        <p:spPr>
          <a:xfrm>
            <a:off x="7778297" y="3485450"/>
            <a:ext cx="8676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Name</a:t>
            </a:r>
            <a:endParaRPr/>
          </a:p>
        </p:txBody>
      </p:sp>
      <p:sp>
        <p:nvSpPr>
          <p:cNvPr id="1081" name="Google Shape;1081;p49"/>
          <p:cNvSpPr txBox="1">
            <a:spLocks noGrp="1"/>
          </p:cNvSpPr>
          <p:nvPr>
            <p:ph type="subTitle" idx="52"/>
          </p:nvPr>
        </p:nvSpPr>
        <p:spPr>
          <a:xfrm>
            <a:off x="7778297" y="4476148"/>
            <a:ext cx="8676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Title</a:t>
            </a:r>
            <a:endParaRPr/>
          </a:p>
        </p:txBody>
      </p:sp>
      <p:sp>
        <p:nvSpPr>
          <p:cNvPr id="1082" name="Google Shape;1082;p49"/>
          <p:cNvSpPr txBox="1">
            <a:spLocks noGrp="1"/>
          </p:cNvSpPr>
          <p:nvPr>
            <p:ph type="subTitle" idx="53"/>
          </p:nvPr>
        </p:nvSpPr>
        <p:spPr>
          <a:xfrm>
            <a:off x="7778297" y="4339648"/>
            <a:ext cx="8676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Name</a:t>
            </a:r>
            <a:endParaRPr/>
          </a:p>
        </p:txBody>
      </p:sp>
      <p:sp>
        <p:nvSpPr>
          <p:cNvPr id="1083" name="Google Shape;1083;p49"/>
          <p:cNvSpPr txBox="1">
            <a:spLocks noGrp="1"/>
          </p:cNvSpPr>
          <p:nvPr>
            <p:ph type="subTitle" idx="54"/>
          </p:nvPr>
        </p:nvSpPr>
        <p:spPr>
          <a:xfrm>
            <a:off x="411475" y="1863853"/>
            <a:ext cx="365700" cy="18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L2</a:t>
            </a:r>
            <a:endParaRPr/>
          </a:p>
        </p:txBody>
      </p:sp>
      <p:sp>
        <p:nvSpPr>
          <p:cNvPr id="1084" name="Google Shape;1084;p49"/>
          <p:cNvSpPr txBox="1">
            <a:spLocks noGrp="1"/>
          </p:cNvSpPr>
          <p:nvPr>
            <p:ph type="subTitle" idx="55"/>
          </p:nvPr>
        </p:nvSpPr>
        <p:spPr>
          <a:xfrm>
            <a:off x="411475" y="1027229"/>
            <a:ext cx="365700" cy="18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L1</a:t>
            </a:r>
            <a:endParaRPr/>
          </a:p>
        </p:txBody>
      </p:sp>
      <p:sp>
        <p:nvSpPr>
          <p:cNvPr id="1085" name="Google Shape;1085;p49"/>
          <p:cNvSpPr txBox="1">
            <a:spLocks noGrp="1"/>
          </p:cNvSpPr>
          <p:nvPr>
            <p:ph type="subTitle" idx="56"/>
          </p:nvPr>
        </p:nvSpPr>
        <p:spPr>
          <a:xfrm>
            <a:off x="7778297" y="1915705"/>
            <a:ext cx="8676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Title</a:t>
            </a:r>
            <a:endParaRPr/>
          </a:p>
        </p:txBody>
      </p:sp>
      <p:sp>
        <p:nvSpPr>
          <p:cNvPr id="1086" name="Google Shape;1086;p49"/>
          <p:cNvSpPr txBox="1">
            <a:spLocks noGrp="1"/>
          </p:cNvSpPr>
          <p:nvPr>
            <p:ph type="subTitle" idx="57"/>
          </p:nvPr>
        </p:nvSpPr>
        <p:spPr>
          <a:xfrm>
            <a:off x="7778297" y="1779205"/>
            <a:ext cx="8676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Name</a:t>
            </a:r>
            <a:endParaRPr/>
          </a:p>
        </p:txBody>
      </p:sp>
      <p:sp>
        <p:nvSpPr>
          <p:cNvPr id="1087" name="Google Shape;1087;p49"/>
          <p:cNvSpPr txBox="1">
            <a:spLocks noGrp="1"/>
          </p:cNvSpPr>
          <p:nvPr>
            <p:ph type="subTitle" idx="58"/>
          </p:nvPr>
        </p:nvSpPr>
        <p:spPr>
          <a:xfrm>
            <a:off x="5437688" y="1915705"/>
            <a:ext cx="8676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Title</a:t>
            </a:r>
            <a:endParaRPr/>
          </a:p>
        </p:txBody>
      </p:sp>
      <p:sp>
        <p:nvSpPr>
          <p:cNvPr id="1088" name="Google Shape;1088;p49"/>
          <p:cNvSpPr txBox="1">
            <a:spLocks noGrp="1"/>
          </p:cNvSpPr>
          <p:nvPr>
            <p:ph type="subTitle" idx="59"/>
          </p:nvPr>
        </p:nvSpPr>
        <p:spPr>
          <a:xfrm>
            <a:off x="5437688" y="1779205"/>
            <a:ext cx="867600" cy="18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Name</a:t>
            </a:r>
            <a:endParaRPr/>
          </a:p>
        </p:txBody>
      </p:sp>
      <p:sp>
        <p:nvSpPr>
          <p:cNvPr id="1089" name="Google Shape;1089;p49"/>
          <p:cNvSpPr txBox="1">
            <a:spLocks noGrp="1"/>
          </p:cNvSpPr>
          <p:nvPr>
            <p:ph type="subTitle" idx="60"/>
          </p:nvPr>
        </p:nvSpPr>
        <p:spPr>
          <a:xfrm>
            <a:off x="2255154" y="1915705"/>
            <a:ext cx="867600" cy="18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Title</a:t>
            </a:r>
            <a:endParaRPr/>
          </a:p>
        </p:txBody>
      </p:sp>
      <p:sp>
        <p:nvSpPr>
          <p:cNvPr id="1090" name="Google Shape;1090;p49"/>
          <p:cNvSpPr txBox="1">
            <a:spLocks noGrp="1"/>
          </p:cNvSpPr>
          <p:nvPr>
            <p:ph type="subTitle" idx="61"/>
          </p:nvPr>
        </p:nvSpPr>
        <p:spPr>
          <a:xfrm>
            <a:off x="2255154" y="1779205"/>
            <a:ext cx="867600" cy="18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Name</a:t>
            </a:r>
            <a:endParaRPr/>
          </a:p>
        </p:txBody>
      </p:sp>
      <p:sp>
        <p:nvSpPr>
          <p:cNvPr id="1091" name="Google Shape;1091;p49"/>
          <p:cNvSpPr txBox="1">
            <a:spLocks noGrp="1"/>
          </p:cNvSpPr>
          <p:nvPr>
            <p:ph type="subTitle" idx="62"/>
          </p:nvPr>
        </p:nvSpPr>
        <p:spPr>
          <a:xfrm>
            <a:off x="5437688" y="1077905"/>
            <a:ext cx="867600" cy="18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Title</a:t>
            </a:r>
            <a:endParaRPr/>
          </a:p>
        </p:txBody>
      </p:sp>
      <p:sp>
        <p:nvSpPr>
          <p:cNvPr id="1092" name="Google Shape;1092;p49"/>
          <p:cNvSpPr txBox="1">
            <a:spLocks noGrp="1"/>
          </p:cNvSpPr>
          <p:nvPr>
            <p:ph type="subTitle" idx="63"/>
          </p:nvPr>
        </p:nvSpPr>
        <p:spPr>
          <a:xfrm>
            <a:off x="5437688" y="941405"/>
            <a:ext cx="867600" cy="18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Name</a:t>
            </a:r>
            <a:endParaRPr/>
          </a:p>
        </p:txBody>
      </p:sp>
      <p:pic>
        <p:nvPicPr>
          <p:cNvPr id="1093" name="Google Shape;1093;p49"/>
          <p:cNvPicPr preferRelativeResize="0">
            <a:picLocks noGrp="1"/>
          </p:cNvPicPr>
          <p:nvPr>
            <p:ph type="pic" idx="4"/>
          </p:nvPr>
        </p:nvPicPr>
        <p:blipFill rotWithShape="1">
          <a:blip r:embed="rId3">
            <a:alphaModFix/>
          </a:blip>
          <a:srcRect/>
          <a:stretch/>
        </p:blipFill>
        <p:spPr>
          <a:xfrm>
            <a:off x="4855854" y="890129"/>
            <a:ext cx="457200" cy="457200"/>
          </a:xfrm>
          <a:prstGeom prst="ellipse">
            <a:avLst/>
          </a:prstGeom>
        </p:spPr>
      </p:pic>
      <p:pic>
        <p:nvPicPr>
          <p:cNvPr id="1094" name="Google Shape;1094;p49"/>
          <p:cNvPicPr preferRelativeResize="0">
            <a:picLocks noGrp="1"/>
          </p:cNvPicPr>
          <p:nvPr>
            <p:ph type="pic" idx="5"/>
          </p:nvPr>
        </p:nvPicPr>
        <p:blipFill rotWithShape="1">
          <a:blip r:embed="rId4">
            <a:alphaModFix/>
          </a:blip>
          <a:srcRect/>
          <a:stretch/>
        </p:blipFill>
        <p:spPr>
          <a:xfrm>
            <a:off x="4856154" y="1726792"/>
            <a:ext cx="457200" cy="457200"/>
          </a:xfrm>
          <a:prstGeom prst="ellipse">
            <a:avLst/>
          </a:prstGeom>
        </p:spPr>
      </p:pic>
      <p:pic>
        <p:nvPicPr>
          <p:cNvPr id="1095" name="Google Shape;1095;p49"/>
          <p:cNvPicPr preferRelativeResize="0">
            <a:picLocks noGrp="1"/>
          </p:cNvPicPr>
          <p:nvPr>
            <p:ph type="pic" idx="6"/>
          </p:nvPr>
        </p:nvPicPr>
        <p:blipFill rotWithShape="1">
          <a:blip r:embed="rId5">
            <a:alphaModFix/>
          </a:blip>
          <a:srcRect/>
          <a:stretch/>
        </p:blipFill>
        <p:spPr>
          <a:xfrm>
            <a:off x="7196463" y="1726829"/>
            <a:ext cx="457200" cy="457200"/>
          </a:xfrm>
          <a:prstGeom prst="ellipse">
            <a:avLst/>
          </a:prstGeom>
        </p:spPr>
      </p:pic>
      <p:pic>
        <p:nvPicPr>
          <p:cNvPr id="1096" name="Google Shape;1096;p49"/>
          <p:cNvPicPr preferRelativeResize="0">
            <a:picLocks noGrp="1"/>
          </p:cNvPicPr>
          <p:nvPr>
            <p:ph type="pic" idx="7"/>
          </p:nvPr>
        </p:nvPicPr>
        <p:blipFill rotWithShape="1">
          <a:blip r:embed="rId6">
            <a:alphaModFix/>
          </a:blip>
          <a:srcRect/>
          <a:stretch/>
        </p:blipFill>
        <p:spPr>
          <a:xfrm>
            <a:off x="7196463" y="2581004"/>
            <a:ext cx="457200" cy="457200"/>
          </a:xfrm>
          <a:prstGeom prst="ellipse">
            <a:avLst/>
          </a:prstGeom>
        </p:spPr>
      </p:pic>
      <p:pic>
        <p:nvPicPr>
          <p:cNvPr id="1097" name="Google Shape;1097;p49"/>
          <p:cNvPicPr preferRelativeResize="0">
            <a:picLocks noGrp="1"/>
          </p:cNvPicPr>
          <p:nvPr>
            <p:ph type="pic" idx="8"/>
          </p:nvPr>
        </p:nvPicPr>
        <p:blipFill rotWithShape="1">
          <a:blip r:embed="rId7">
            <a:alphaModFix/>
          </a:blip>
          <a:srcRect/>
          <a:stretch/>
        </p:blipFill>
        <p:spPr>
          <a:xfrm>
            <a:off x="7196463" y="3435204"/>
            <a:ext cx="457200" cy="457200"/>
          </a:xfrm>
          <a:prstGeom prst="ellipse">
            <a:avLst/>
          </a:prstGeom>
        </p:spPr>
      </p:pic>
      <p:pic>
        <p:nvPicPr>
          <p:cNvPr id="1098" name="Google Shape;1098;p49"/>
          <p:cNvPicPr preferRelativeResize="0">
            <a:picLocks noGrp="1"/>
          </p:cNvPicPr>
          <p:nvPr>
            <p:ph type="pic" idx="9"/>
          </p:nvPr>
        </p:nvPicPr>
        <p:blipFill rotWithShape="1">
          <a:blip r:embed="rId8">
            <a:alphaModFix/>
          </a:blip>
          <a:srcRect/>
          <a:stretch/>
        </p:blipFill>
        <p:spPr>
          <a:xfrm>
            <a:off x="7196463" y="4289349"/>
            <a:ext cx="457200" cy="457200"/>
          </a:xfrm>
          <a:prstGeom prst="ellipse">
            <a:avLst/>
          </a:prstGeom>
        </p:spPr>
      </p:pic>
      <p:pic>
        <p:nvPicPr>
          <p:cNvPr id="1099" name="Google Shape;1099;p49"/>
          <p:cNvPicPr preferRelativeResize="0">
            <a:picLocks noGrp="1"/>
          </p:cNvPicPr>
          <p:nvPr>
            <p:ph type="pic" idx="13"/>
          </p:nvPr>
        </p:nvPicPr>
        <p:blipFill rotWithShape="1">
          <a:blip r:embed="rId9">
            <a:alphaModFix/>
          </a:blip>
          <a:srcRect/>
          <a:stretch/>
        </p:blipFill>
        <p:spPr>
          <a:xfrm>
            <a:off x="1673320" y="1726829"/>
            <a:ext cx="457200" cy="457200"/>
          </a:xfrm>
          <a:prstGeom prst="ellipse">
            <a:avLst/>
          </a:prstGeom>
        </p:spPr>
      </p:pic>
      <p:pic>
        <p:nvPicPr>
          <p:cNvPr id="1100" name="Google Shape;1100;p49"/>
          <p:cNvPicPr preferRelativeResize="0">
            <a:picLocks noGrp="1"/>
          </p:cNvPicPr>
          <p:nvPr>
            <p:ph type="pic" idx="14"/>
          </p:nvPr>
        </p:nvPicPr>
        <p:blipFill rotWithShape="1">
          <a:blip r:embed="rId10">
            <a:alphaModFix/>
          </a:blip>
          <a:srcRect/>
          <a:stretch/>
        </p:blipFill>
        <p:spPr>
          <a:xfrm>
            <a:off x="5613688" y="2581004"/>
            <a:ext cx="457200" cy="457200"/>
          </a:xfrm>
          <a:prstGeom prst="ellipse">
            <a:avLst/>
          </a:prstGeom>
        </p:spPr>
      </p:pic>
      <p:pic>
        <p:nvPicPr>
          <p:cNvPr id="1101" name="Google Shape;1101;p49"/>
          <p:cNvPicPr preferRelativeResize="0">
            <a:picLocks noGrp="1"/>
          </p:cNvPicPr>
          <p:nvPr>
            <p:ph type="pic" idx="2"/>
          </p:nvPr>
        </p:nvPicPr>
        <p:blipFill rotWithShape="1">
          <a:blip r:embed="rId11">
            <a:alphaModFix/>
          </a:blip>
          <a:srcRect/>
          <a:stretch/>
        </p:blipFill>
        <p:spPr>
          <a:xfrm>
            <a:off x="5613688" y="3435204"/>
            <a:ext cx="457200" cy="457200"/>
          </a:xfrm>
          <a:prstGeom prst="ellipse">
            <a:avLst/>
          </a:prstGeom>
        </p:spPr>
      </p:pic>
      <p:pic>
        <p:nvPicPr>
          <p:cNvPr id="1102" name="Google Shape;1102;p49"/>
          <p:cNvPicPr preferRelativeResize="0">
            <a:picLocks noGrp="1"/>
          </p:cNvPicPr>
          <p:nvPr>
            <p:ph type="pic" idx="3"/>
          </p:nvPr>
        </p:nvPicPr>
        <p:blipFill rotWithShape="1">
          <a:blip r:embed="rId12">
            <a:alphaModFix/>
          </a:blip>
          <a:srcRect/>
          <a:stretch/>
        </p:blipFill>
        <p:spPr>
          <a:xfrm>
            <a:off x="5613688" y="4289349"/>
            <a:ext cx="457200" cy="457200"/>
          </a:xfrm>
          <a:prstGeom prst="ellipse">
            <a:avLst/>
          </a:prstGeom>
        </p:spPr>
      </p:pic>
      <p:pic>
        <p:nvPicPr>
          <p:cNvPr id="1103" name="Google Shape;1103;p49"/>
          <p:cNvPicPr preferRelativeResize="0">
            <a:picLocks noGrp="1"/>
          </p:cNvPicPr>
          <p:nvPr>
            <p:ph type="pic" idx="15"/>
          </p:nvPr>
        </p:nvPicPr>
        <p:blipFill rotWithShape="1">
          <a:blip r:embed="rId13">
            <a:alphaModFix/>
          </a:blip>
          <a:srcRect/>
          <a:stretch/>
        </p:blipFill>
        <p:spPr>
          <a:xfrm>
            <a:off x="4030913" y="2581004"/>
            <a:ext cx="457200" cy="457200"/>
          </a:xfrm>
          <a:prstGeom prst="ellipse">
            <a:avLst/>
          </a:prstGeom>
        </p:spPr>
      </p:pic>
      <p:pic>
        <p:nvPicPr>
          <p:cNvPr id="1104" name="Google Shape;1104;p49"/>
          <p:cNvPicPr preferRelativeResize="0">
            <a:picLocks noGrp="1"/>
          </p:cNvPicPr>
          <p:nvPr>
            <p:ph type="pic" idx="16"/>
          </p:nvPr>
        </p:nvPicPr>
        <p:blipFill rotWithShape="1">
          <a:blip r:embed="rId14">
            <a:alphaModFix/>
          </a:blip>
          <a:srcRect/>
          <a:stretch/>
        </p:blipFill>
        <p:spPr>
          <a:xfrm>
            <a:off x="4030913" y="3435204"/>
            <a:ext cx="457200" cy="457200"/>
          </a:xfrm>
          <a:prstGeom prst="ellipse">
            <a:avLst/>
          </a:prstGeom>
        </p:spPr>
      </p:pic>
      <p:pic>
        <p:nvPicPr>
          <p:cNvPr id="1105" name="Google Shape;1105;p49"/>
          <p:cNvPicPr preferRelativeResize="0">
            <a:picLocks noGrp="1"/>
          </p:cNvPicPr>
          <p:nvPr>
            <p:ph type="pic" idx="17"/>
          </p:nvPr>
        </p:nvPicPr>
        <p:blipFill rotWithShape="1">
          <a:blip r:embed="rId15">
            <a:alphaModFix/>
          </a:blip>
          <a:srcRect/>
          <a:stretch/>
        </p:blipFill>
        <p:spPr>
          <a:xfrm>
            <a:off x="4030913" y="4289349"/>
            <a:ext cx="457200" cy="457200"/>
          </a:xfrm>
          <a:prstGeom prst="ellipse">
            <a:avLst/>
          </a:prstGeom>
        </p:spPr>
      </p:pic>
      <p:pic>
        <p:nvPicPr>
          <p:cNvPr id="1106" name="Google Shape;1106;p49"/>
          <p:cNvPicPr preferRelativeResize="0">
            <a:picLocks noGrp="1"/>
          </p:cNvPicPr>
          <p:nvPr>
            <p:ph type="pic" idx="18"/>
          </p:nvPr>
        </p:nvPicPr>
        <p:blipFill rotWithShape="1">
          <a:blip r:embed="rId16">
            <a:alphaModFix/>
          </a:blip>
          <a:srcRect/>
          <a:stretch/>
        </p:blipFill>
        <p:spPr>
          <a:xfrm>
            <a:off x="2448138" y="2581004"/>
            <a:ext cx="457200" cy="457200"/>
          </a:xfrm>
          <a:prstGeom prst="ellipse">
            <a:avLst/>
          </a:prstGeom>
        </p:spPr>
      </p:pic>
      <p:pic>
        <p:nvPicPr>
          <p:cNvPr id="1107" name="Google Shape;1107;p49"/>
          <p:cNvPicPr preferRelativeResize="0">
            <a:picLocks noGrp="1"/>
          </p:cNvPicPr>
          <p:nvPr>
            <p:ph type="pic" idx="19"/>
          </p:nvPr>
        </p:nvPicPr>
        <p:blipFill rotWithShape="1">
          <a:blip r:embed="rId17">
            <a:alphaModFix/>
          </a:blip>
          <a:srcRect/>
          <a:stretch/>
        </p:blipFill>
        <p:spPr>
          <a:xfrm>
            <a:off x="2448138" y="3435204"/>
            <a:ext cx="457200" cy="457200"/>
          </a:xfrm>
          <a:prstGeom prst="ellipse">
            <a:avLst/>
          </a:prstGeom>
        </p:spPr>
      </p:pic>
      <p:pic>
        <p:nvPicPr>
          <p:cNvPr id="1108" name="Google Shape;1108;p49"/>
          <p:cNvPicPr preferRelativeResize="0">
            <a:picLocks noGrp="1"/>
          </p:cNvPicPr>
          <p:nvPr>
            <p:ph type="pic" idx="20"/>
          </p:nvPr>
        </p:nvPicPr>
        <p:blipFill rotWithShape="1">
          <a:blip r:embed="rId18">
            <a:alphaModFix/>
          </a:blip>
          <a:srcRect/>
          <a:stretch/>
        </p:blipFill>
        <p:spPr>
          <a:xfrm>
            <a:off x="2448138" y="4289349"/>
            <a:ext cx="457200" cy="457200"/>
          </a:xfrm>
          <a:prstGeom prst="ellipse">
            <a:avLst/>
          </a:prstGeom>
        </p:spPr>
      </p:pic>
      <p:pic>
        <p:nvPicPr>
          <p:cNvPr id="1109" name="Google Shape;1109;p49"/>
          <p:cNvPicPr preferRelativeResize="0">
            <a:picLocks noGrp="1"/>
          </p:cNvPicPr>
          <p:nvPr>
            <p:ph type="pic" idx="21"/>
          </p:nvPr>
        </p:nvPicPr>
        <p:blipFill rotWithShape="1">
          <a:blip r:embed="rId19">
            <a:alphaModFix/>
          </a:blip>
          <a:srcRect/>
          <a:stretch/>
        </p:blipFill>
        <p:spPr>
          <a:xfrm>
            <a:off x="865363" y="2581004"/>
            <a:ext cx="457200" cy="457200"/>
          </a:xfrm>
          <a:prstGeom prst="ellipse">
            <a:avLst/>
          </a:prstGeom>
        </p:spPr>
      </p:pic>
      <p:pic>
        <p:nvPicPr>
          <p:cNvPr id="1110" name="Google Shape;1110;p49"/>
          <p:cNvPicPr preferRelativeResize="0">
            <a:picLocks noGrp="1"/>
          </p:cNvPicPr>
          <p:nvPr>
            <p:ph type="pic" idx="22"/>
          </p:nvPr>
        </p:nvPicPr>
        <p:blipFill rotWithShape="1">
          <a:blip r:embed="rId20">
            <a:alphaModFix/>
          </a:blip>
          <a:srcRect/>
          <a:stretch/>
        </p:blipFill>
        <p:spPr>
          <a:xfrm>
            <a:off x="865363" y="3435204"/>
            <a:ext cx="457200" cy="457200"/>
          </a:xfrm>
          <a:prstGeom prst="ellipse">
            <a:avLst/>
          </a:prstGeom>
        </p:spPr>
      </p:pic>
      <p:pic>
        <p:nvPicPr>
          <p:cNvPr id="1111" name="Google Shape;1111;p49"/>
          <p:cNvPicPr preferRelativeResize="0">
            <a:picLocks noGrp="1"/>
          </p:cNvPicPr>
          <p:nvPr>
            <p:ph type="pic" idx="23"/>
          </p:nvPr>
        </p:nvPicPr>
        <p:blipFill rotWithShape="1">
          <a:blip r:embed="rId21">
            <a:alphaModFix/>
          </a:blip>
          <a:srcRect/>
          <a:stretch/>
        </p:blipFill>
        <p:spPr>
          <a:xfrm>
            <a:off x="865363" y="4289349"/>
            <a:ext cx="457200" cy="457200"/>
          </a:xfrm>
          <a:prstGeom prst="ellipse">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1116" name="Google Shape;1116;p50"/>
          <p:cNvSpPr txBox="1">
            <a:spLocks noGrp="1"/>
          </p:cNvSpPr>
          <p:nvPr>
            <p:ph type="subTitle" idx="1"/>
          </p:nvPr>
        </p:nvSpPr>
        <p:spPr>
          <a:xfrm>
            <a:off x="4160525" y="722229"/>
            <a:ext cx="4572000" cy="26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Bio Information</a:t>
            </a:r>
            <a:endParaRPr/>
          </a:p>
        </p:txBody>
      </p:sp>
      <p:sp>
        <p:nvSpPr>
          <p:cNvPr id="1117" name="Google Shape;1117;p50"/>
          <p:cNvSpPr txBox="1">
            <a:spLocks noGrp="1"/>
          </p:cNvSpPr>
          <p:nvPr>
            <p:ph type="subTitle" idx="2"/>
          </p:nvPr>
        </p:nvSpPr>
        <p:spPr>
          <a:xfrm>
            <a:off x="4160525" y="1213084"/>
            <a:ext cx="4572000" cy="18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Overview</a:t>
            </a:r>
            <a:endParaRPr/>
          </a:p>
        </p:txBody>
      </p:sp>
      <p:sp>
        <p:nvSpPr>
          <p:cNvPr id="1118" name="Google Shape;1118;p50"/>
          <p:cNvSpPr txBox="1">
            <a:spLocks noGrp="1"/>
          </p:cNvSpPr>
          <p:nvPr>
            <p:ph type="subTitle" idx="4"/>
          </p:nvPr>
        </p:nvSpPr>
        <p:spPr>
          <a:xfrm>
            <a:off x="4160525" y="2984434"/>
            <a:ext cx="4572000" cy="18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Value Additions </a:t>
            </a:r>
            <a:endParaRPr/>
          </a:p>
        </p:txBody>
      </p:sp>
      <p:sp>
        <p:nvSpPr>
          <p:cNvPr id="1119" name="Google Shape;1119;p50"/>
          <p:cNvSpPr txBox="1">
            <a:spLocks noGrp="1"/>
          </p:cNvSpPr>
          <p:nvPr>
            <p:ph type="subTitle" idx="6"/>
          </p:nvPr>
        </p:nvSpPr>
        <p:spPr>
          <a:xfrm>
            <a:off x="720750" y="2450042"/>
            <a:ext cx="1554600" cy="183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Title</a:t>
            </a:r>
            <a:endParaRPr/>
          </a:p>
        </p:txBody>
      </p:sp>
      <p:sp>
        <p:nvSpPr>
          <p:cNvPr id="1120" name="Google Shape;1120;p50"/>
          <p:cNvSpPr txBox="1">
            <a:spLocks noGrp="1"/>
          </p:cNvSpPr>
          <p:nvPr>
            <p:ph type="subTitle" idx="7"/>
          </p:nvPr>
        </p:nvSpPr>
        <p:spPr>
          <a:xfrm>
            <a:off x="720750" y="2171700"/>
            <a:ext cx="1554600" cy="183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Name</a:t>
            </a:r>
            <a:endParaRPr/>
          </a:p>
        </p:txBody>
      </p:sp>
      <p:pic>
        <p:nvPicPr>
          <p:cNvPr id="1121" name="Google Shape;1121;p50"/>
          <p:cNvPicPr preferRelativeResize="0">
            <a:picLocks noGrp="1"/>
          </p:cNvPicPr>
          <p:nvPr>
            <p:ph type="pic" idx="8"/>
          </p:nvPr>
        </p:nvPicPr>
        <p:blipFill rotWithShape="1">
          <a:blip r:embed="rId3">
            <a:alphaModFix/>
          </a:blip>
          <a:srcRect/>
          <a:stretch/>
        </p:blipFill>
        <p:spPr>
          <a:xfrm>
            <a:off x="890705" y="674850"/>
            <a:ext cx="1188600" cy="1188600"/>
          </a:xfrm>
          <a:prstGeom prst="ellipse">
            <a:avLst/>
          </a:prstGeom>
        </p:spPr>
      </p:pic>
      <p:sp>
        <p:nvSpPr>
          <p:cNvPr id="1122" name="Google Shape;1122;p50"/>
          <p:cNvSpPr txBox="1">
            <a:spLocks noGrp="1"/>
          </p:cNvSpPr>
          <p:nvPr>
            <p:ph type="subTitle" idx="3"/>
          </p:nvPr>
        </p:nvSpPr>
        <p:spPr>
          <a:xfrm>
            <a:off x="4160525" y="1517916"/>
            <a:ext cx="4572000" cy="1112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123" name="Google Shape;1123;p50"/>
          <p:cNvSpPr txBox="1">
            <a:spLocks noGrp="1"/>
          </p:cNvSpPr>
          <p:nvPr>
            <p:ph type="subTitle" idx="5"/>
          </p:nvPr>
        </p:nvSpPr>
        <p:spPr>
          <a:xfrm>
            <a:off x="4160525" y="3289266"/>
            <a:ext cx="4572000" cy="1112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51"/>
          <p:cNvSpPr txBox="1">
            <a:spLocks noGrp="1"/>
          </p:cNvSpPr>
          <p:nvPr>
            <p:ph type="subTitle" idx="1"/>
          </p:nvPr>
        </p:nvSpPr>
        <p:spPr>
          <a:xfrm>
            <a:off x="5760879" y="2864425"/>
            <a:ext cx="2349600" cy="2604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t>- Author</a:t>
            </a:r>
            <a:endParaRPr/>
          </a:p>
          <a:p>
            <a:pPr marL="0" lvl="0" indent="0" algn="ctr" rtl="0">
              <a:spcBef>
                <a:spcPts val="0"/>
              </a:spcBef>
              <a:spcAft>
                <a:spcPts val="0"/>
              </a:spcAft>
              <a:buNone/>
            </a:pPr>
            <a:endParaRPr/>
          </a:p>
        </p:txBody>
      </p:sp>
      <p:sp>
        <p:nvSpPr>
          <p:cNvPr id="1129" name="Google Shape;1129;p51"/>
          <p:cNvSpPr txBox="1">
            <a:spLocks noGrp="1"/>
          </p:cNvSpPr>
          <p:nvPr>
            <p:ph type="subTitle" idx="2"/>
          </p:nvPr>
        </p:nvSpPr>
        <p:spPr>
          <a:xfrm>
            <a:off x="3199700" y="1286450"/>
            <a:ext cx="5029200" cy="1112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8" name="Google Shape;1138;p53"/>
          <p:cNvSpPr txBox="1">
            <a:spLocks noGrp="1"/>
          </p:cNvSpPr>
          <p:nvPr>
            <p:ph type="subTitle" idx="1"/>
          </p:nvPr>
        </p:nvSpPr>
        <p:spPr>
          <a:xfrm>
            <a:off x="3396050" y="2125925"/>
            <a:ext cx="4648200" cy="231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Do you have any questions?</a:t>
            </a:r>
            <a:endParaRPr/>
          </a:p>
        </p:txBody>
      </p:sp>
      <p:sp>
        <p:nvSpPr>
          <p:cNvPr id="1139" name="Google Shape;1139;p53"/>
          <p:cNvSpPr txBox="1">
            <a:spLocks noGrp="1"/>
          </p:cNvSpPr>
          <p:nvPr>
            <p:ph type="subTitle" idx="2"/>
          </p:nvPr>
        </p:nvSpPr>
        <p:spPr>
          <a:xfrm>
            <a:off x="3396050" y="2452499"/>
            <a:ext cx="4648200" cy="190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Name</a:t>
            </a:r>
            <a:endParaRPr/>
          </a:p>
        </p:txBody>
      </p:sp>
      <p:sp>
        <p:nvSpPr>
          <p:cNvPr id="1140" name="Google Shape;1140;p53"/>
          <p:cNvSpPr txBox="1">
            <a:spLocks noGrp="1"/>
          </p:cNvSpPr>
          <p:nvPr>
            <p:ph type="subTitle" idx="3"/>
          </p:nvPr>
        </p:nvSpPr>
        <p:spPr>
          <a:xfrm>
            <a:off x="3396050" y="2671599"/>
            <a:ext cx="4648200" cy="307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addyouremail@tigeranalytics.com</a:t>
            </a:r>
            <a:endParaRPr/>
          </a:p>
          <a:p>
            <a:pPr marL="0" lvl="0" indent="0" algn="l" rtl="0">
              <a:spcBef>
                <a:spcPts val="0"/>
              </a:spcBef>
              <a:spcAft>
                <a:spcPts val="0"/>
              </a:spcAft>
              <a:buNone/>
            </a:pPr>
            <a:r>
              <a:rPr lang="en"/>
              <a:t>Add you phone number</a:t>
            </a:r>
            <a:endParaRPr/>
          </a:p>
        </p:txBody>
      </p:sp>
      <p:sp>
        <p:nvSpPr>
          <p:cNvPr id="1141" name="Google Shape;1141;p53"/>
          <p:cNvSpPr txBox="1">
            <a:spLocks noGrp="1"/>
          </p:cNvSpPr>
          <p:nvPr>
            <p:ph type="title"/>
          </p:nvPr>
        </p:nvSpPr>
        <p:spPr>
          <a:xfrm>
            <a:off x="3396050" y="1066800"/>
            <a:ext cx="4648200" cy="11121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33"/>
          <p:cNvSpPr txBox="1">
            <a:spLocks noGrp="1"/>
          </p:cNvSpPr>
          <p:nvPr>
            <p:ph type="title"/>
          </p:nvPr>
        </p:nvSpPr>
        <p:spPr>
          <a:xfrm>
            <a:off x="378414" y="1822625"/>
            <a:ext cx="1374600" cy="11121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sz="6500" dirty="0"/>
              <a:t>01</a:t>
            </a:r>
            <a:endParaRPr sz="6500" dirty="0"/>
          </a:p>
        </p:txBody>
      </p:sp>
      <p:sp>
        <p:nvSpPr>
          <p:cNvPr id="721" name="Google Shape;721;p33"/>
          <p:cNvSpPr txBox="1">
            <a:spLocks noGrp="1"/>
          </p:cNvSpPr>
          <p:nvPr>
            <p:ph type="title" idx="2"/>
          </p:nvPr>
        </p:nvSpPr>
        <p:spPr>
          <a:xfrm>
            <a:off x="409329" y="2787467"/>
            <a:ext cx="3918122" cy="997196"/>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3600" dirty="0"/>
              <a:t>Background and  Objective</a:t>
            </a:r>
            <a:endParaRPr sz="3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40"/>
          <p:cNvSpPr txBox="1">
            <a:spLocks noGrp="1"/>
          </p:cNvSpPr>
          <p:nvPr>
            <p:ph type="title"/>
          </p:nvPr>
        </p:nvSpPr>
        <p:spPr>
          <a:xfrm>
            <a:off x="415625" y="372600"/>
            <a:ext cx="8312700" cy="458700"/>
          </a:xfrm>
          <a:prstGeom prst="rect">
            <a:avLst/>
          </a:prstGeom>
        </p:spPr>
        <p:txBody>
          <a:bodyPr spcFirstLastPara="1" wrap="square" lIns="0" tIns="0" rIns="0" bIns="0" anchor="t" anchorCtr="0">
            <a:noAutofit/>
          </a:bodyPr>
          <a:lstStyle/>
          <a:p>
            <a:pPr>
              <a:buClr>
                <a:schemeClr val="dk1"/>
              </a:buClr>
              <a:buSzPts val="1100"/>
            </a:pPr>
            <a:r>
              <a:rPr lang="en-IN" sz="1800" dirty="0"/>
              <a:t>Background and  Objective</a:t>
            </a:r>
            <a:br>
              <a:rPr lang="en-IN" sz="1800" dirty="0"/>
            </a:br>
            <a:endParaRPr lang="en-US" dirty="0"/>
          </a:p>
        </p:txBody>
      </p:sp>
      <p:sp>
        <p:nvSpPr>
          <p:cNvPr id="824" name="Google Shape;824;p40"/>
          <p:cNvSpPr txBox="1">
            <a:spLocks noGrp="1"/>
          </p:cNvSpPr>
          <p:nvPr>
            <p:ph type="body" idx="3"/>
          </p:nvPr>
        </p:nvSpPr>
        <p:spPr>
          <a:xfrm>
            <a:off x="4851125" y="1409550"/>
            <a:ext cx="3877200" cy="3238800"/>
          </a:xfrm>
          <a:prstGeom prst="rect">
            <a:avLst/>
          </a:prstGeom>
        </p:spPr>
        <p:txBody>
          <a:bodyPr spcFirstLastPara="1" wrap="square" lIns="0" tIns="0" rIns="0" bIns="0" anchor="t" anchorCtr="0">
            <a:noAutofit/>
          </a:bodyPr>
          <a:lstStyle/>
          <a:p>
            <a:pPr marL="0" indent="0">
              <a:spcAft>
                <a:spcPts val="400"/>
              </a:spcAft>
              <a:buNone/>
            </a:pPr>
            <a:r>
              <a:rPr lang="en-IN" sz="1600" dirty="0">
                <a:solidFill>
                  <a:srgbClr val="000000"/>
                </a:solidFill>
                <a:latin typeface="Calibri" panose="020F0502020204030204" pitchFamily="34" charset="0"/>
              </a:rPr>
              <a:t>The objective of this project is to develop a solution approach to correctly classify the events as elimination or non-elimination and further classify the elimination events into urination and defecation.</a:t>
            </a:r>
          </a:p>
          <a:p>
            <a:pPr marL="0" lvl="0" indent="0" algn="l" rtl="0">
              <a:spcBef>
                <a:spcPts val="0"/>
              </a:spcBef>
              <a:spcAft>
                <a:spcPts val="400"/>
              </a:spcAft>
              <a:buNone/>
            </a:pPr>
            <a:endParaRPr lang="en-IN" dirty="0"/>
          </a:p>
          <a:p>
            <a:pPr marL="0" lvl="0" indent="0" algn="l" rtl="0">
              <a:spcBef>
                <a:spcPts val="0"/>
              </a:spcBef>
              <a:spcAft>
                <a:spcPts val="400"/>
              </a:spcAft>
              <a:buNone/>
            </a:pPr>
            <a:endParaRPr dirty="0"/>
          </a:p>
        </p:txBody>
      </p:sp>
      <p:sp>
        <p:nvSpPr>
          <p:cNvPr id="825" name="Google Shape;825;p40"/>
          <p:cNvSpPr txBox="1">
            <a:spLocks noGrp="1"/>
          </p:cNvSpPr>
          <p:nvPr>
            <p:ph type="subTitle" idx="4"/>
          </p:nvPr>
        </p:nvSpPr>
        <p:spPr>
          <a:xfrm>
            <a:off x="4851125" y="975400"/>
            <a:ext cx="3877200" cy="26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800" dirty="0"/>
              <a:t>Objective</a:t>
            </a:r>
          </a:p>
        </p:txBody>
      </p:sp>
      <p:sp>
        <p:nvSpPr>
          <p:cNvPr id="826" name="Google Shape;826;p40"/>
          <p:cNvSpPr txBox="1">
            <a:spLocks noGrp="1"/>
          </p:cNvSpPr>
          <p:nvPr>
            <p:ph type="subTitle" idx="2"/>
          </p:nvPr>
        </p:nvSpPr>
        <p:spPr>
          <a:xfrm>
            <a:off x="415625" y="975400"/>
            <a:ext cx="3877200" cy="26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800" dirty="0"/>
              <a:t>Background</a:t>
            </a:r>
            <a:endParaRPr sz="1800" dirty="0"/>
          </a:p>
        </p:txBody>
      </p:sp>
      <p:sp>
        <p:nvSpPr>
          <p:cNvPr id="827" name="Google Shape;827;p40"/>
          <p:cNvSpPr txBox="1">
            <a:spLocks noGrp="1"/>
          </p:cNvSpPr>
          <p:nvPr>
            <p:ph type="body" idx="1"/>
          </p:nvPr>
        </p:nvSpPr>
        <p:spPr>
          <a:xfrm>
            <a:off x="415625" y="1409550"/>
            <a:ext cx="3877200" cy="3238800"/>
          </a:xfrm>
          <a:prstGeom prst="rect">
            <a:avLst/>
          </a:prstGeom>
        </p:spPr>
        <p:txBody>
          <a:bodyPr spcFirstLastPara="1" wrap="square" lIns="0" tIns="0" rIns="0" bIns="0" anchor="t" anchorCtr="0">
            <a:noAutofit/>
          </a:bodyPr>
          <a:lstStyle/>
          <a:p>
            <a:pPr marL="0" lvl="0" indent="0" algn="l" rtl="0">
              <a:spcBef>
                <a:spcPts val="0"/>
              </a:spcBef>
              <a:spcAft>
                <a:spcPts val="400"/>
              </a:spcAft>
              <a:buNone/>
            </a:pPr>
            <a:r>
              <a:rPr lang="en-IN" sz="1600" dirty="0">
                <a:solidFill>
                  <a:srgbClr val="000000"/>
                </a:solidFill>
                <a:effectLst/>
                <a:latin typeface="Calibri" panose="020F0502020204030204" pitchFamily="34" charset="0"/>
                <a:ea typeface="Calibri" panose="020F0502020204030204" pitchFamily="34" charset="0"/>
              </a:rPr>
              <a:t>The Smart Litter System is a smart cat litter system that is equipped with four load sensors capturing any load disturbance happening on the litter box. The device functions at 40 Hz frequency rate which means it records 40 samples per second. </a:t>
            </a:r>
          </a:p>
          <a:p>
            <a:pPr marL="0" lvl="0" indent="0" algn="l" rtl="0">
              <a:spcBef>
                <a:spcPts val="0"/>
              </a:spcBef>
              <a:spcAft>
                <a:spcPts val="400"/>
              </a:spcAft>
              <a:buNone/>
            </a:pPr>
            <a:r>
              <a:rPr lang="en-IN" sz="1600" dirty="0">
                <a:solidFill>
                  <a:srgbClr val="000000"/>
                </a:solidFill>
                <a:latin typeface="Calibri" panose="020F0502020204030204" pitchFamily="34" charset="0"/>
              </a:rPr>
              <a:t>The cat interaction events are as shown below:</a:t>
            </a:r>
          </a:p>
          <a:p>
            <a:pPr marL="285750" indent="-285750">
              <a:spcAft>
                <a:spcPts val="400"/>
              </a:spcAft>
            </a:pPr>
            <a:r>
              <a:rPr lang="en-IN" sz="1600" dirty="0">
                <a:solidFill>
                  <a:srgbClr val="000000"/>
                </a:solidFill>
                <a:latin typeface="Calibri" panose="020F0502020204030204" pitchFamily="34" charset="0"/>
              </a:rPr>
              <a:t>Elimination</a:t>
            </a:r>
          </a:p>
          <a:p>
            <a:pPr marL="742950" lvl="1" indent="-285750">
              <a:spcAft>
                <a:spcPts val="400"/>
              </a:spcAft>
            </a:pPr>
            <a:r>
              <a:rPr lang="en-IN" sz="1600" dirty="0">
                <a:solidFill>
                  <a:srgbClr val="000000"/>
                </a:solidFill>
                <a:latin typeface="Calibri" panose="020F0502020204030204" pitchFamily="34" charset="0"/>
              </a:rPr>
              <a:t>Defecation </a:t>
            </a:r>
          </a:p>
          <a:p>
            <a:pPr marL="742950" lvl="1" indent="-285750">
              <a:spcAft>
                <a:spcPts val="400"/>
              </a:spcAft>
            </a:pPr>
            <a:r>
              <a:rPr lang="en-IN" sz="1600" dirty="0">
                <a:solidFill>
                  <a:srgbClr val="000000"/>
                </a:solidFill>
                <a:latin typeface="Calibri" panose="020F0502020204030204" pitchFamily="34" charset="0"/>
              </a:rPr>
              <a:t>Urination</a:t>
            </a:r>
          </a:p>
          <a:p>
            <a:pPr marL="285750" indent="-285750">
              <a:spcAft>
                <a:spcPts val="400"/>
              </a:spcAft>
            </a:pPr>
            <a:r>
              <a:rPr lang="en-IN" sz="1600" dirty="0">
                <a:solidFill>
                  <a:srgbClr val="000000"/>
                </a:solidFill>
                <a:latin typeface="Calibri" panose="020F0502020204030204" pitchFamily="34" charset="0"/>
              </a:rPr>
              <a:t>Non-Elimination</a:t>
            </a:r>
          </a:p>
          <a:p>
            <a:pPr marL="0" lvl="0" indent="0" algn="l" rtl="0">
              <a:spcBef>
                <a:spcPts val="0"/>
              </a:spcBef>
              <a:spcAft>
                <a:spcPts val="400"/>
              </a:spcAft>
              <a:buNone/>
            </a:pPr>
            <a:endParaRPr lang="en-IN" sz="900" dirty="0"/>
          </a:p>
        </p:txBody>
      </p:sp>
      <p:pic>
        <p:nvPicPr>
          <p:cNvPr id="2" name="image3.png">
            <a:extLst>
              <a:ext uri="{FF2B5EF4-FFF2-40B4-BE49-F238E27FC236}">
                <a16:creationId xmlns:a16="http://schemas.microsoft.com/office/drawing/2014/main" id="{FDA42995-B7CD-E41C-7132-3FF2A5E24815}"/>
              </a:ext>
            </a:extLst>
          </p:cNvPr>
          <p:cNvPicPr/>
          <p:nvPr/>
        </p:nvPicPr>
        <p:blipFill>
          <a:blip r:embed="rId3"/>
          <a:srcRect/>
          <a:stretch>
            <a:fillRect/>
          </a:stretch>
        </p:blipFill>
        <p:spPr>
          <a:xfrm>
            <a:off x="4851126" y="2881424"/>
            <a:ext cx="3877200" cy="2061830"/>
          </a:xfrm>
          <a:prstGeom prst="rect">
            <a:avLst/>
          </a:prstGeom>
          <a:ln/>
        </p:spPr>
      </p:pic>
    </p:spTree>
    <p:extLst>
      <p:ext uri="{BB962C8B-B14F-4D97-AF65-F5344CB8AC3E}">
        <p14:creationId xmlns:p14="http://schemas.microsoft.com/office/powerpoint/2010/main" val="1395210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33"/>
          <p:cNvSpPr txBox="1">
            <a:spLocks noGrp="1"/>
          </p:cNvSpPr>
          <p:nvPr>
            <p:ph type="title"/>
          </p:nvPr>
        </p:nvSpPr>
        <p:spPr>
          <a:xfrm>
            <a:off x="378414" y="1822625"/>
            <a:ext cx="1374600" cy="1112100"/>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 dirty="0"/>
              <a:t>02</a:t>
            </a:r>
            <a:br>
              <a:rPr lang="en" dirty="0"/>
            </a:br>
            <a:endParaRPr dirty="0"/>
          </a:p>
        </p:txBody>
      </p:sp>
      <p:sp>
        <p:nvSpPr>
          <p:cNvPr id="721" name="Google Shape;721;p33"/>
          <p:cNvSpPr txBox="1">
            <a:spLocks noGrp="1"/>
          </p:cNvSpPr>
          <p:nvPr>
            <p:ph type="title" idx="2"/>
          </p:nvPr>
        </p:nvSpPr>
        <p:spPr>
          <a:xfrm>
            <a:off x="409329" y="2787467"/>
            <a:ext cx="3918122" cy="498598"/>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3600" dirty="0"/>
              <a:t>Data Preperation</a:t>
            </a:r>
            <a:endParaRPr sz="3600" dirty="0"/>
          </a:p>
        </p:txBody>
      </p:sp>
    </p:spTree>
    <p:extLst>
      <p:ext uri="{BB962C8B-B14F-4D97-AF65-F5344CB8AC3E}">
        <p14:creationId xmlns:p14="http://schemas.microsoft.com/office/powerpoint/2010/main" val="707307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40"/>
          <p:cNvSpPr txBox="1">
            <a:spLocks noGrp="1"/>
          </p:cNvSpPr>
          <p:nvPr>
            <p:ph type="title"/>
          </p:nvPr>
        </p:nvSpPr>
        <p:spPr>
          <a:xfrm>
            <a:off x="415625" y="361968"/>
            <a:ext cx="8312700" cy="458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IN" sz="1800" dirty="0"/>
              <a:t>Data Preparation</a:t>
            </a:r>
          </a:p>
        </p:txBody>
      </p:sp>
      <p:sp>
        <p:nvSpPr>
          <p:cNvPr id="824" name="Google Shape;824;p40"/>
          <p:cNvSpPr txBox="1">
            <a:spLocks noGrp="1"/>
          </p:cNvSpPr>
          <p:nvPr>
            <p:ph type="body" idx="3"/>
          </p:nvPr>
        </p:nvSpPr>
        <p:spPr>
          <a:xfrm>
            <a:off x="4571949" y="1409550"/>
            <a:ext cx="4156376" cy="3238800"/>
          </a:xfrm>
          <a:prstGeom prst="rect">
            <a:avLst/>
          </a:prstGeom>
        </p:spPr>
        <p:txBody>
          <a:bodyPr spcFirstLastPara="1" wrap="square" lIns="0" tIns="0" rIns="0" bIns="0" anchor="t" anchorCtr="0">
            <a:noAutofit/>
          </a:bodyPr>
          <a:lstStyle/>
          <a:p>
            <a:pPr marL="171450" indent="-171450">
              <a:spcAft>
                <a:spcPts val="400"/>
              </a:spcAft>
            </a:pPr>
            <a:r>
              <a:rPr lang="en-IN" sz="1400" dirty="0">
                <a:latin typeface="Calibri" panose="020F0502020204030204" pitchFamily="34" charset="0"/>
              </a:rPr>
              <a:t>We have aggregated Sensor Data together with Tags Data, it represents 1 row in a final dataset.</a:t>
            </a:r>
          </a:p>
          <a:p>
            <a:pPr marL="171450" indent="-171450">
              <a:spcAft>
                <a:spcPts val="400"/>
              </a:spcAft>
            </a:pPr>
            <a:r>
              <a:rPr lang="en-IN" sz="1400" dirty="0">
                <a:latin typeface="Calibri" panose="020F0502020204030204" pitchFamily="34" charset="0"/>
              </a:rPr>
              <a:t>We have used </a:t>
            </a:r>
            <a:r>
              <a:rPr lang="en-IN" sz="1400" dirty="0" err="1">
                <a:latin typeface="Calibri" panose="020F0502020204030204" pitchFamily="34" charset="0"/>
              </a:rPr>
              <a:t>Device_ID</a:t>
            </a:r>
            <a:r>
              <a:rPr lang="en-IN" sz="1400" dirty="0">
                <a:latin typeface="Calibri" panose="020F0502020204030204" pitchFamily="34" charset="0"/>
              </a:rPr>
              <a:t>, </a:t>
            </a:r>
            <a:r>
              <a:rPr lang="en-IN" sz="1400" dirty="0" err="1">
                <a:latin typeface="Calibri" panose="020F0502020204030204" pitchFamily="34" charset="0"/>
              </a:rPr>
              <a:t>Event_ID</a:t>
            </a:r>
            <a:r>
              <a:rPr lang="en-IN" sz="1400" dirty="0">
                <a:latin typeface="Calibri" panose="020F0502020204030204" pitchFamily="34" charset="0"/>
              </a:rPr>
              <a:t>, </a:t>
            </a:r>
            <a:r>
              <a:rPr lang="en-IN" sz="1400" dirty="0" err="1">
                <a:latin typeface="Calibri" panose="020F0502020204030204" pitchFamily="34" charset="0"/>
              </a:rPr>
              <a:t>Event_start_time</a:t>
            </a:r>
            <a:r>
              <a:rPr lang="en-IN" sz="1400" dirty="0">
                <a:latin typeface="Calibri" panose="020F0502020204030204" pitchFamily="34" charset="0"/>
              </a:rPr>
              <a:t>, tags, </a:t>
            </a:r>
            <a:r>
              <a:rPr lang="en-IN" sz="1400" dirty="0" err="1">
                <a:latin typeface="Calibri" panose="020F0502020204030204" pitchFamily="34" charset="0"/>
              </a:rPr>
              <a:t>Name_of_cat</a:t>
            </a:r>
            <a:r>
              <a:rPr lang="en-IN" sz="1400" dirty="0">
                <a:latin typeface="Calibri" panose="020F0502020204030204" pitchFamily="34" charset="0"/>
              </a:rPr>
              <a:t>, </a:t>
            </a:r>
            <a:r>
              <a:rPr lang="en-IN" sz="1400" dirty="0" err="1">
                <a:latin typeface="Calibri" panose="020F0502020204030204" pitchFamily="34" charset="0"/>
              </a:rPr>
              <a:t>Weight_of_cat</a:t>
            </a:r>
            <a:r>
              <a:rPr lang="en-IN" sz="1400" dirty="0">
                <a:latin typeface="Calibri" panose="020F0502020204030204" pitchFamily="34" charset="0"/>
              </a:rPr>
              <a:t>.</a:t>
            </a:r>
          </a:p>
          <a:p>
            <a:pPr marL="171450" indent="-171450">
              <a:spcAft>
                <a:spcPts val="400"/>
              </a:spcAft>
            </a:pPr>
            <a:r>
              <a:rPr lang="en-IN" sz="1400" dirty="0">
                <a:latin typeface="Calibri" panose="020F0502020204030204" pitchFamily="34" charset="0"/>
              </a:rPr>
              <a:t>We have not used </a:t>
            </a:r>
            <a:r>
              <a:rPr lang="en-IN" sz="1400" dirty="0" err="1">
                <a:latin typeface="Calibri" panose="020F0502020204030204" pitchFamily="34" charset="0"/>
              </a:rPr>
              <a:t>Free_text</a:t>
            </a:r>
            <a:r>
              <a:rPr lang="en-IN" sz="1400" dirty="0">
                <a:latin typeface="Calibri" panose="020F0502020204030204" pitchFamily="34" charset="0"/>
              </a:rPr>
              <a:t> and </a:t>
            </a:r>
            <a:r>
              <a:rPr lang="en-IN" sz="1400" dirty="0" err="1">
                <a:latin typeface="Calibri" panose="020F0502020204030204" pitchFamily="34" charset="0"/>
              </a:rPr>
              <a:t>Tare_weight</a:t>
            </a:r>
            <a:r>
              <a:rPr lang="en-IN" sz="1400" dirty="0">
                <a:latin typeface="Calibri" panose="020F0502020204030204" pitchFamily="34" charset="0"/>
              </a:rPr>
              <a:t>.</a:t>
            </a:r>
          </a:p>
          <a:p>
            <a:pPr marL="171450" indent="-171450">
              <a:spcAft>
                <a:spcPts val="400"/>
              </a:spcAft>
            </a:pPr>
            <a:r>
              <a:rPr lang="en-IN" sz="1400" dirty="0">
                <a:latin typeface="Calibri" panose="020F0502020204030204" pitchFamily="34" charset="0"/>
              </a:rPr>
              <a:t>We have calculated </a:t>
            </a:r>
            <a:r>
              <a:rPr lang="en-IN" sz="1400" dirty="0" err="1">
                <a:latin typeface="Calibri" panose="020F0502020204030204" pitchFamily="34" charset="0"/>
              </a:rPr>
              <a:t>Tare_Weight</a:t>
            </a:r>
            <a:r>
              <a:rPr lang="en-IN" sz="1400" dirty="0">
                <a:latin typeface="Calibri" panose="020F0502020204030204" pitchFamily="34" charset="0"/>
              </a:rPr>
              <a:t> from Sensor Data.</a:t>
            </a:r>
          </a:p>
          <a:p>
            <a:pPr marL="171450" indent="-171450">
              <a:spcAft>
                <a:spcPts val="400"/>
              </a:spcAft>
            </a:pPr>
            <a:r>
              <a:rPr lang="en-IN" sz="1400" dirty="0">
                <a:latin typeface="Calibri" panose="020F0502020204030204" pitchFamily="34" charset="0"/>
              </a:rPr>
              <a:t>We got activity label from Tags.</a:t>
            </a:r>
          </a:p>
          <a:p>
            <a:pPr marL="171450" indent="-171450">
              <a:spcAft>
                <a:spcPts val="400"/>
              </a:spcAft>
            </a:pPr>
            <a:r>
              <a:rPr lang="en-IN" sz="1400" dirty="0">
                <a:latin typeface="Calibri" panose="020F0502020204030204" pitchFamily="34" charset="0"/>
              </a:rPr>
              <a:t>We got </a:t>
            </a:r>
            <a:r>
              <a:rPr lang="en-IN" sz="1400" dirty="0" err="1">
                <a:latin typeface="Calibri" panose="020F0502020204030204" pitchFamily="34" charset="0"/>
              </a:rPr>
              <a:t>cat_in_box</a:t>
            </a:r>
            <a:r>
              <a:rPr lang="en-IN" sz="1400" dirty="0">
                <a:latin typeface="Calibri" panose="020F0502020204030204" pitchFamily="34" charset="0"/>
              </a:rPr>
              <a:t> label from Tags.</a:t>
            </a:r>
          </a:p>
          <a:p>
            <a:pPr marL="171450" indent="-171450">
              <a:spcAft>
                <a:spcPts val="400"/>
              </a:spcAft>
            </a:pPr>
            <a:r>
              <a:rPr lang="en-IN" sz="1400" dirty="0">
                <a:latin typeface="Calibri" panose="020F0502020204030204" pitchFamily="34" charset="0"/>
              </a:rPr>
              <a:t>We got </a:t>
            </a:r>
            <a:r>
              <a:rPr lang="en-IN" sz="1400" dirty="0" err="1">
                <a:latin typeface="Calibri" panose="020F0502020204030204" pitchFamily="34" charset="0"/>
              </a:rPr>
              <a:t>Synapse_Labeled</a:t>
            </a:r>
            <a:r>
              <a:rPr lang="en-IN" sz="1400" dirty="0">
                <a:latin typeface="Calibri" panose="020F0502020204030204" pitchFamily="34" charset="0"/>
              </a:rPr>
              <a:t> label from Tags.</a:t>
            </a:r>
          </a:p>
          <a:p>
            <a:pPr marL="0" indent="0">
              <a:spcAft>
                <a:spcPts val="400"/>
              </a:spcAft>
              <a:buNone/>
            </a:pPr>
            <a:endParaRPr lang="en-IN" sz="1400" dirty="0">
              <a:latin typeface="Calibri" panose="020F0502020204030204" pitchFamily="34" charset="0"/>
            </a:endParaRPr>
          </a:p>
          <a:p>
            <a:pPr marL="171450" indent="-171450">
              <a:spcAft>
                <a:spcPts val="400"/>
              </a:spcAft>
            </a:pPr>
            <a:endParaRPr lang="en-IN" sz="1400" dirty="0">
              <a:latin typeface="Calibri" panose="020F0502020204030204" pitchFamily="34" charset="0"/>
            </a:endParaRPr>
          </a:p>
          <a:p>
            <a:pPr marL="171450" indent="-171450">
              <a:spcAft>
                <a:spcPts val="400"/>
              </a:spcAft>
            </a:pPr>
            <a:endParaRPr lang="en-IN" sz="1400" dirty="0">
              <a:latin typeface="Calibri" panose="020F0502020204030204" pitchFamily="34" charset="0"/>
            </a:endParaRPr>
          </a:p>
          <a:p>
            <a:pPr marL="171450" indent="-171450">
              <a:spcAft>
                <a:spcPts val="400"/>
              </a:spcAft>
            </a:pPr>
            <a:endParaRPr lang="en-IN" sz="1200" dirty="0">
              <a:latin typeface="Calibri" panose="020F0502020204030204" pitchFamily="34" charset="0"/>
            </a:endParaRPr>
          </a:p>
          <a:p>
            <a:pPr marL="0" lvl="0" indent="0" algn="l" rtl="0">
              <a:spcBef>
                <a:spcPts val="0"/>
              </a:spcBef>
              <a:spcAft>
                <a:spcPts val="400"/>
              </a:spcAft>
              <a:buNone/>
            </a:pPr>
            <a:endParaRPr sz="1050" dirty="0"/>
          </a:p>
        </p:txBody>
      </p:sp>
      <p:sp>
        <p:nvSpPr>
          <p:cNvPr id="825" name="Google Shape;825;p40"/>
          <p:cNvSpPr txBox="1">
            <a:spLocks noGrp="1"/>
          </p:cNvSpPr>
          <p:nvPr>
            <p:ph type="subTitle" idx="4"/>
          </p:nvPr>
        </p:nvSpPr>
        <p:spPr>
          <a:xfrm>
            <a:off x="4571949" y="975400"/>
            <a:ext cx="4156376" cy="260400"/>
          </a:xfrm>
          <a:prstGeom prst="rect">
            <a:avLst/>
          </a:prstGeom>
        </p:spPr>
        <p:txBody>
          <a:bodyPr spcFirstLastPara="1" wrap="square" lIns="0" tIns="0" rIns="0" bIns="0" anchor="t" anchorCtr="0">
            <a:noAutofit/>
          </a:bodyPr>
          <a:lstStyle/>
          <a:p>
            <a:pPr marL="0" indent="0"/>
            <a:r>
              <a:rPr lang="en-IN" sz="1600" dirty="0"/>
              <a:t>Data selection</a:t>
            </a:r>
          </a:p>
          <a:p>
            <a:pPr marL="0" lvl="0" indent="0" algn="l" rtl="0">
              <a:spcBef>
                <a:spcPts val="0"/>
              </a:spcBef>
              <a:spcAft>
                <a:spcPts val="0"/>
              </a:spcAft>
              <a:buNone/>
            </a:pPr>
            <a:endParaRPr sz="1600" dirty="0"/>
          </a:p>
        </p:txBody>
      </p:sp>
      <p:sp>
        <p:nvSpPr>
          <p:cNvPr id="826" name="Google Shape;826;p40"/>
          <p:cNvSpPr txBox="1">
            <a:spLocks noGrp="1"/>
          </p:cNvSpPr>
          <p:nvPr>
            <p:ph type="subTitle" idx="2"/>
          </p:nvPr>
        </p:nvSpPr>
        <p:spPr>
          <a:xfrm>
            <a:off x="415625" y="975400"/>
            <a:ext cx="3877200" cy="260400"/>
          </a:xfrm>
          <a:prstGeom prst="rect">
            <a:avLst/>
          </a:prstGeom>
        </p:spPr>
        <p:txBody>
          <a:bodyPr spcFirstLastPara="1" wrap="square" lIns="0" tIns="0" rIns="0" bIns="0" anchor="t" anchorCtr="0">
            <a:noAutofit/>
          </a:bodyPr>
          <a:lstStyle/>
          <a:p>
            <a:pPr marL="0" indent="0"/>
            <a:r>
              <a:rPr lang="en-IN" sz="1600" dirty="0"/>
              <a:t>Data Sufficiency</a:t>
            </a:r>
          </a:p>
          <a:p>
            <a:pPr marL="0" lvl="0" indent="0" algn="l" rtl="0">
              <a:spcBef>
                <a:spcPts val="0"/>
              </a:spcBef>
              <a:spcAft>
                <a:spcPts val="0"/>
              </a:spcAft>
              <a:buNone/>
            </a:pPr>
            <a:endParaRPr sz="1600" dirty="0"/>
          </a:p>
        </p:txBody>
      </p:sp>
      <p:sp>
        <p:nvSpPr>
          <p:cNvPr id="827" name="Google Shape;827;p40"/>
          <p:cNvSpPr txBox="1">
            <a:spLocks noGrp="1"/>
          </p:cNvSpPr>
          <p:nvPr>
            <p:ph type="body" idx="1"/>
          </p:nvPr>
        </p:nvSpPr>
        <p:spPr>
          <a:xfrm>
            <a:off x="415625" y="1409550"/>
            <a:ext cx="4156376" cy="3238800"/>
          </a:xfrm>
          <a:prstGeom prst="rect">
            <a:avLst/>
          </a:prstGeom>
        </p:spPr>
        <p:txBody>
          <a:bodyPr spcFirstLastPara="1" wrap="square" lIns="0" tIns="0" rIns="0" bIns="0" anchor="t" anchorCtr="0">
            <a:noAutofit/>
          </a:bodyPr>
          <a:lstStyle/>
          <a:p>
            <a:pPr marL="171450" indent="-171450">
              <a:spcAft>
                <a:spcPts val="400"/>
              </a:spcAft>
            </a:pPr>
            <a:r>
              <a:rPr lang="en-IN" sz="1400" dirty="0">
                <a:effectLst/>
                <a:latin typeface="Calibri" panose="020F0502020204030204" pitchFamily="34" charset="0"/>
                <a:ea typeface="Calibri" panose="020F0502020204030204" pitchFamily="34" charset="0"/>
              </a:rPr>
              <a:t>Event Load Sensor Data: Event named load sensor data containing timesteps and Load Sensor values.</a:t>
            </a:r>
          </a:p>
          <a:p>
            <a:pPr marL="171450" indent="-171450">
              <a:spcAft>
                <a:spcPts val="400"/>
              </a:spcAft>
            </a:pPr>
            <a:r>
              <a:rPr lang="en-IN" sz="1400" dirty="0">
                <a:latin typeface="Calibri" panose="020F0502020204030204" pitchFamily="34" charset="0"/>
              </a:rPr>
              <a:t>Tags Data: Event named label/tag data containing the information about the event such as cat name, event tags, free text etc.</a:t>
            </a:r>
          </a:p>
          <a:p>
            <a:pPr marL="171450" indent="-171450">
              <a:spcAft>
                <a:spcPts val="400"/>
              </a:spcAft>
            </a:pPr>
            <a:r>
              <a:rPr lang="en-IN" sz="1400" dirty="0">
                <a:latin typeface="Calibri" panose="020F0502020204030204" pitchFamily="34" charset="0"/>
              </a:rPr>
              <a:t>Total number of files given 26150, 13075 files containing sensor data, 13075 containing Tags Data</a:t>
            </a:r>
          </a:p>
          <a:p>
            <a:pPr marL="171450" indent="-171450">
              <a:spcAft>
                <a:spcPts val="400"/>
              </a:spcAft>
            </a:pPr>
            <a:r>
              <a:rPr lang="en-IN" sz="1400" dirty="0"/>
              <a:t>Missing Values:</a:t>
            </a:r>
          </a:p>
          <a:p>
            <a:pPr marL="628650" lvl="1" indent="-171450">
              <a:spcAft>
                <a:spcPts val="400"/>
              </a:spcAft>
            </a:pPr>
            <a:r>
              <a:rPr lang="en-IN" sz="1400" dirty="0"/>
              <a:t>Tags Data</a:t>
            </a:r>
          </a:p>
          <a:p>
            <a:pPr marL="1143000" lvl="2" indent="-228600">
              <a:spcBef>
                <a:spcPts val="0"/>
              </a:spcBef>
              <a:spcAft>
                <a:spcPts val="400"/>
              </a:spcAft>
            </a:pPr>
            <a:r>
              <a:rPr lang="en-IN" sz="1400" dirty="0" err="1"/>
              <a:t>Free_text</a:t>
            </a:r>
            <a:r>
              <a:rPr lang="en-IN" sz="1400" dirty="0"/>
              <a:t> – 2427 values missing</a:t>
            </a:r>
          </a:p>
          <a:p>
            <a:pPr marL="1143000" lvl="2" indent="-228600">
              <a:spcBef>
                <a:spcPts val="0"/>
              </a:spcBef>
              <a:spcAft>
                <a:spcPts val="400"/>
              </a:spcAft>
            </a:pPr>
            <a:r>
              <a:rPr lang="en-IN" sz="1400" dirty="0" err="1"/>
              <a:t>Name_of_cat</a:t>
            </a:r>
            <a:r>
              <a:rPr lang="en-IN" sz="1400" dirty="0"/>
              <a:t> – 246 values missing</a:t>
            </a:r>
          </a:p>
          <a:p>
            <a:pPr marL="1143000" lvl="2" indent="-228600">
              <a:spcBef>
                <a:spcPts val="0"/>
              </a:spcBef>
              <a:spcAft>
                <a:spcPts val="400"/>
              </a:spcAft>
            </a:pPr>
            <a:r>
              <a:rPr lang="en-IN" sz="1400" dirty="0" err="1"/>
              <a:t>Tare_Weight</a:t>
            </a:r>
            <a:r>
              <a:rPr lang="en-IN" sz="1400" dirty="0"/>
              <a:t> – 1013 values missing</a:t>
            </a:r>
          </a:p>
          <a:p>
            <a:pPr marL="1143000" lvl="2" indent="-228600">
              <a:spcBef>
                <a:spcPts val="0"/>
              </a:spcBef>
              <a:spcAft>
                <a:spcPts val="400"/>
              </a:spcAft>
            </a:pPr>
            <a:r>
              <a:rPr lang="en-IN" sz="1400" dirty="0"/>
              <a:t>Activity – 3 values missing</a:t>
            </a:r>
          </a:p>
          <a:p>
            <a:pPr marL="1143000" lvl="2" indent="-228600">
              <a:spcBef>
                <a:spcPts val="0"/>
              </a:spcBef>
              <a:spcAft>
                <a:spcPts val="400"/>
              </a:spcAft>
            </a:pPr>
            <a:endParaRPr lang="en-IN" sz="1400" dirty="0"/>
          </a:p>
        </p:txBody>
      </p:sp>
    </p:spTree>
    <p:extLst>
      <p:ext uri="{BB962C8B-B14F-4D97-AF65-F5344CB8AC3E}">
        <p14:creationId xmlns:p14="http://schemas.microsoft.com/office/powerpoint/2010/main" val="4151189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40"/>
          <p:cNvSpPr txBox="1">
            <a:spLocks noGrp="1"/>
          </p:cNvSpPr>
          <p:nvPr>
            <p:ph type="title"/>
          </p:nvPr>
        </p:nvSpPr>
        <p:spPr>
          <a:xfrm>
            <a:off x="415625" y="361968"/>
            <a:ext cx="8312700" cy="458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IN" sz="1800" dirty="0"/>
              <a:t>Data Preparation</a:t>
            </a:r>
          </a:p>
        </p:txBody>
      </p:sp>
      <p:sp>
        <p:nvSpPr>
          <p:cNvPr id="824" name="Google Shape;824;p40"/>
          <p:cNvSpPr txBox="1">
            <a:spLocks noGrp="1"/>
          </p:cNvSpPr>
          <p:nvPr>
            <p:ph type="body" idx="3"/>
          </p:nvPr>
        </p:nvSpPr>
        <p:spPr>
          <a:xfrm>
            <a:off x="4571949" y="1409550"/>
            <a:ext cx="4156376" cy="3238800"/>
          </a:xfrm>
          <a:prstGeom prst="rect">
            <a:avLst/>
          </a:prstGeom>
        </p:spPr>
        <p:txBody>
          <a:bodyPr spcFirstLastPara="1" wrap="square" lIns="0" tIns="0" rIns="0" bIns="0" anchor="t" anchorCtr="0">
            <a:noAutofit/>
          </a:bodyPr>
          <a:lstStyle/>
          <a:p>
            <a:pPr marL="171450" indent="-171450">
              <a:spcAft>
                <a:spcPts val="400"/>
              </a:spcAft>
            </a:pPr>
            <a:r>
              <a:rPr lang="en-IN" sz="1400" dirty="0"/>
              <a:t>By project’s objective we have 2 models to create:</a:t>
            </a:r>
          </a:p>
          <a:p>
            <a:pPr marL="628650" lvl="1" indent="-171450">
              <a:spcAft>
                <a:spcPts val="400"/>
              </a:spcAft>
            </a:pPr>
            <a:r>
              <a:rPr lang="en-IN" sz="1400" dirty="0"/>
              <a:t>To identify if a given activity is Elimination or Non-Elimination.</a:t>
            </a:r>
          </a:p>
          <a:p>
            <a:pPr marL="628650" lvl="1" indent="-171450">
              <a:spcAft>
                <a:spcPts val="400"/>
              </a:spcAft>
            </a:pPr>
            <a:r>
              <a:rPr lang="en-IN" sz="1400" dirty="0"/>
              <a:t>If its Elimination, it is Urination or Defecation.</a:t>
            </a:r>
          </a:p>
          <a:p>
            <a:pPr marL="171450" indent="-171450">
              <a:spcAft>
                <a:spcPts val="400"/>
              </a:spcAft>
            </a:pPr>
            <a:endParaRPr lang="en-IN" sz="1400" dirty="0"/>
          </a:p>
          <a:p>
            <a:pPr marL="171450" indent="-171450">
              <a:spcAft>
                <a:spcPts val="400"/>
              </a:spcAft>
            </a:pPr>
            <a:r>
              <a:rPr lang="en-IN" sz="1400" dirty="0"/>
              <a:t>So we will have two Target Variable, one for each model.</a:t>
            </a:r>
          </a:p>
          <a:p>
            <a:pPr marL="171450" indent="-171450">
              <a:spcAft>
                <a:spcPts val="400"/>
              </a:spcAft>
            </a:pPr>
            <a:r>
              <a:rPr lang="en-IN" sz="1400" dirty="0"/>
              <a:t>For first model Elimination column will be target variable, it will have 1 as value in case of Elimination and 0 in case of Non-Elimination.</a:t>
            </a:r>
          </a:p>
          <a:p>
            <a:pPr marL="171450" indent="-171450">
              <a:spcAft>
                <a:spcPts val="400"/>
              </a:spcAft>
            </a:pPr>
            <a:r>
              <a:rPr lang="en-IN" sz="1400" dirty="0"/>
              <a:t>For second model Urination/Defecation column will be target variable, it will have 0 in case of Urination and 1 in case of Defecation</a:t>
            </a:r>
          </a:p>
        </p:txBody>
      </p:sp>
      <p:sp>
        <p:nvSpPr>
          <p:cNvPr id="825" name="Google Shape;825;p40"/>
          <p:cNvSpPr txBox="1">
            <a:spLocks noGrp="1"/>
          </p:cNvSpPr>
          <p:nvPr>
            <p:ph type="subTitle" idx="4"/>
          </p:nvPr>
        </p:nvSpPr>
        <p:spPr>
          <a:xfrm>
            <a:off x="4571949" y="975400"/>
            <a:ext cx="4156376" cy="26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IN" sz="1800" dirty="0">
                <a:latin typeface="Calibri" panose="020F0502020204030204" pitchFamily="34" charset="0"/>
                <a:ea typeface="Calibri" panose="020F0502020204030204" pitchFamily="34" charset="0"/>
              </a:rPr>
              <a:t>T</a:t>
            </a:r>
            <a:r>
              <a:rPr lang="en-IN" sz="1800" dirty="0">
                <a:effectLst/>
                <a:latin typeface="Calibri" panose="020F0502020204030204" pitchFamily="34" charset="0"/>
                <a:ea typeface="Calibri" panose="020F0502020204030204" pitchFamily="34" charset="0"/>
              </a:rPr>
              <a:t>arget variable</a:t>
            </a:r>
            <a:endParaRPr sz="1600" dirty="0"/>
          </a:p>
        </p:txBody>
      </p:sp>
      <p:sp>
        <p:nvSpPr>
          <p:cNvPr id="826" name="Google Shape;826;p40"/>
          <p:cNvSpPr txBox="1">
            <a:spLocks noGrp="1"/>
          </p:cNvSpPr>
          <p:nvPr>
            <p:ph type="subTitle" idx="2"/>
          </p:nvPr>
        </p:nvSpPr>
        <p:spPr>
          <a:xfrm>
            <a:off x="415625" y="975400"/>
            <a:ext cx="3877200" cy="26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IN" sz="1800" dirty="0">
                <a:latin typeface="Calibri" panose="020F0502020204030204" pitchFamily="34" charset="0"/>
                <a:ea typeface="Calibri" panose="020F0502020204030204" pitchFamily="34" charset="0"/>
              </a:rPr>
              <a:t>M</a:t>
            </a:r>
            <a:r>
              <a:rPr lang="en-IN" sz="1800" dirty="0">
                <a:effectLst/>
                <a:latin typeface="Calibri" panose="020F0502020204030204" pitchFamily="34" charset="0"/>
                <a:ea typeface="Calibri" panose="020F0502020204030204" pitchFamily="34" charset="0"/>
              </a:rPr>
              <a:t>erging the data</a:t>
            </a:r>
            <a:endParaRPr sz="1600" dirty="0"/>
          </a:p>
        </p:txBody>
      </p:sp>
      <p:sp>
        <p:nvSpPr>
          <p:cNvPr id="3" name="Text Placeholder 2">
            <a:extLst>
              <a:ext uri="{FF2B5EF4-FFF2-40B4-BE49-F238E27FC236}">
                <a16:creationId xmlns:a16="http://schemas.microsoft.com/office/drawing/2014/main" id="{BCD43106-DE59-EDC8-D44B-CF42BF36C736}"/>
              </a:ext>
            </a:extLst>
          </p:cNvPr>
          <p:cNvSpPr>
            <a:spLocks noGrp="1"/>
          </p:cNvSpPr>
          <p:nvPr>
            <p:ph type="body" idx="1"/>
          </p:nvPr>
        </p:nvSpPr>
        <p:spPr>
          <a:xfrm>
            <a:off x="318977" y="1409550"/>
            <a:ext cx="3973848" cy="3238800"/>
          </a:xfrm>
        </p:spPr>
        <p:txBody>
          <a:bodyPr/>
          <a:lstStyle/>
          <a:p>
            <a:r>
              <a:rPr lang="en-IN" sz="1400" dirty="0">
                <a:latin typeface="Calibri" panose="020F0502020204030204" pitchFamily="34" charset="0"/>
              </a:rPr>
              <a:t>We have joined </a:t>
            </a:r>
            <a:r>
              <a:rPr lang="en-IN" sz="1400" dirty="0" err="1">
                <a:latin typeface="Calibri" panose="020F0502020204030204" pitchFamily="34" charset="0"/>
              </a:rPr>
              <a:t>joined</a:t>
            </a:r>
            <a:r>
              <a:rPr lang="en-IN" sz="1400" dirty="0">
                <a:latin typeface="Calibri" panose="020F0502020204030204" pitchFamily="34" charset="0"/>
              </a:rPr>
              <a:t> Load Sensor Data and Tags Data on Event ID.</a:t>
            </a:r>
          </a:p>
          <a:p>
            <a:r>
              <a:rPr lang="en-IN" sz="1400" dirty="0">
                <a:latin typeface="Calibri" panose="020F0502020204030204" pitchFamily="34" charset="0"/>
              </a:rPr>
              <a:t>For each </a:t>
            </a:r>
            <a:r>
              <a:rPr lang="en-IN" sz="1400" dirty="0" err="1">
                <a:latin typeface="Calibri" panose="020F0502020204030204" pitchFamily="34" charset="0"/>
              </a:rPr>
              <a:t>Event_Id</a:t>
            </a:r>
            <a:r>
              <a:rPr lang="en-IN" sz="1400" dirty="0">
                <a:latin typeface="Calibri" panose="020F0502020204030204" pitchFamily="34" charset="0"/>
              </a:rPr>
              <a:t> we have a sensor data that contains multiple rows, so we have aggregated them and created multiple features from them.</a:t>
            </a:r>
          </a:p>
          <a:p>
            <a:endParaRPr lang="en-IN" sz="1400" dirty="0">
              <a:latin typeface="Calibri" panose="020F0502020204030204" pitchFamily="34" charset="0"/>
            </a:endParaRPr>
          </a:p>
          <a:p>
            <a:pPr marL="165100" indent="0">
              <a:buNone/>
            </a:pPr>
            <a:endParaRPr lang="en-IN" sz="1400" dirty="0">
              <a:latin typeface="Calibri" panose="020F0502020204030204" pitchFamily="34" charset="0"/>
            </a:endParaRPr>
          </a:p>
        </p:txBody>
      </p:sp>
      <p:pic>
        <p:nvPicPr>
          <p:cNvPr id="5" name="Picture 4">
            <a:extLst>
              <a:ext uri="{FF2B5EF4-FFF2-40B4-BE49-F238E27FC236}">
                <a16:creationId xmlns:a16="http://schemas.microsoft.com/office/drawing/2014/main" id="{3BE9E6D3-B14D-11F8-0EC2-3AEC1CCDCD84}"/>
              </a:ext>
            </a:extLst>
          </p:cNvPr>
          <p:cNvPicPr>
            <a:picLocks noChangeAspect="1"/>
          </p:cNvPicPr>
          <p:nvPr/>
        </p:nvPicPr>
        <p:blipFill>
          <a:blip r:embed="rId3"/>
          <a:stretch>
            <a:fillRect/>
          </a:stretch>
        </p:blipFill>
        <p:spPr>
          <a:xfrm>
            <a:off x="628226" y="2571750"/>
            <a:ext cx="2433952" cy="2339200"/>
          </a:xfrm>
          <a:prstGeom prst="rect">
            <a:avLst/>
          </a:prstGeom>
        </p:spPr>
      </p:pic>
    </p:spTree>
    <p:extLst>
      <p:ext uri="{BB962C8B-B14F-4D97-AF65-F5344CB8AC3E}">
        <p14:creationId xmlns:p14="http://schemas.microsoft.com/office/powerpoint/2010/main" val="1530585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33"/>
          <p:cNvSpPr txBox="1">
            <a:spLocks noGrp="1"/>
          </p:cNvSpPr>
          <p:nvPr>
            <p:ph type="title"/>
          </p:nvPr>
        </p:nvSpPr>
        <p:spPr>
          <a:xfrm>
            <a:off x="378414" y="1822625"/>
            <a:ext cx="1374600" cy="1112100"/>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 dirty="0"/>
              <a:t>03</a:t>
            </a:r>
            <a:br>
              <a:rPr lang="en" dirty="0"/>
            </a:br>
            <a:endParaRPr dirty="0"/>
          </a:p>
        </p:txBody>
      </p:sp>
      <p:sp>
        <p:nvSpPr>
          <p:cNvPr id="721" name="Google Shape;721;p33"/>
          <p:cNvSpPr txBox="1">
            <a:spLocks noGrp="1"/>
          </p:cNvSpPr>
          <p:nvPr>
            <p:ph type="title" idx="2"/>
          </p:nvPr>
        </p:nvSpPr>
        <p:spPr>
          <a:xfrm>
            <a:off x="409328" y="2787467"/>
            <a:ext cx="6044635" cy="498598"/>
          </a:xfrm>
          <a:prstGeom prst="rect">
            <a:avLst/>
          </a:prstGeom>
        </p:spPr>
        <p:txBody>
          <a:bodyPr spcFirstLastPara="1" wrap="square" lIns="0" tIns="0" rIns="0" bIns="0" anchor="t" anchorCtr="0">
            <a:spAutoFit/>
          </a:bodyPr>
          <a:lstStyle/>
          <a:p>
            <a:r>
              <a:rPr lang="en-IN" sz="3600" dirty="0"/>
              <a:t>Exploratory Data Analysis</a:t>
            </a:r>
            <a:endParaRPr sz="3600" dirty="0"/>
          </a:p>
        </p:txBody>
      </p:sp>
    </p:spTree>
    <p:extLst>
      <p:ext uri="{BB962C8B-B14F-4D97-AF65-F5344CB8AC3E}">
        <p14:creationId xmlns:p14="http://schemas.microsoft.com/office/powerpoint/2010/main" val="2594272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33"/>
          <p:cNvSpPr txBox="1">
            <a:spLocks noGrp="1"/>
          </p:cNvSpPr>
          <p:nvPr>
            <p:ph type="title"/>
          </p:nvPr>
        </p:nvSpPr>
        <p:spPr>
          <a:xfrm>
            <a:off x="378414" y="1822625"/>
            <a:ext cx="1374600" cy="1112100"/>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 dirty="0"/>
              <a:t>04</a:t>
            </a:r>
            <a:br>
              <a:rPr lang="en" dirty="0"/>
            </a:br>
            <a:endParaRPr dirty="0"/>
          </a:p>
        </p:txBody>
      </p:sp>
      <p:sp>
        <p:nvSpPr>
          <p:cNvPr id="721" name="Google Shape;721;p33"/>
          <p:cNvSpPr txBox="1">
            <a:spLocks noGrp="1"/>
          </p:cNvSpPr>
          <p:nvPr>
            <p:ph type="title" idx="2"/>
          </p:nvPr>
        </p:nvSpPr>
        <p:spPr>
          <a:xfrm>
            <a:off x="409328" y="2787467"/>
            <a:ext cx="6044635" cy="498598"/>
          </a:xfrm>
          <a:prstGeom prst="rect">
            <a:avLst/>
          </a:prstGeom>
        </p:spPr>
        <p:txBody>
          <a:bodyPr spcFirstLastPara="1" wrap="square" lIns="0" tIns="0" rIns="0" bIns="0" anchor="t" anchorCtr="0">
            <a:spAutoFit/>
          </a:bodyPr>
          <a:lstStyle/>
          <a:p>
            <a:r>
              <a:rPr lang="en-IN" sz="3600" dirty="0"/>
              <a:t>Feature Engineering</a:t>
            </a:r>
            <a:endParaRPr sz="3600" dirty="0"/>
          </a:p>
        </p:txBody>
      </p:sp>
    </p:spTree>
    <p:extLst>
      <p:ext uri="{BB962C8B-B14F-4D97-AF65-F5344CB8AC3E}">
        <p14:creationId xmlns:p14="http://schemas.microsoft.com/office/powerpoint/2010/main" val="919779010"/>
      </p:ext>
    </p:extLst>
  </p:cSld>
  <p:clrMapOvr>
    <a:masterClrMapping/>
  </p:clrMapOvr>
</p:sld>
</file>

<file path=ppt/theme/theme1.xml><?xml version="1.0" encoding="utf-8"?>
<a:theme xmlns:a="http://schemas.openxmlformats.org/drawingml/2006/main" name="Tiger Template">
  <a:themeElements>
    <a:clrScheme name="Tiger">
      <a:dk1>
        <a:srgbClr val="FFFFFF"/>
      </a:dk1>
      <a:lt1>
        <a:srgbClr val="000000"/>
      </a:lt1>
      <a:dk2>
        <a:srgbClr val="EBEBEB"/>
      </a:dk2>
      <a:lt2>
        <a:srgbClr val="4F4F4F"/>
      </a:lt2>
      <a:accent1>
        <a:srgbClr val="F7901D"/>
      </a:accent1>
      <a:accent2>
        <a:srgbClr val="4F4F4F"/>
      </a:accent2>
      <a:accent3>
        <a:srgbClr val="AEAEAF"/>
      </a:accent3>
      <a:accent4>
        <a:srgbClr val="05C97F"/>
      </a:accent4>
      <a:accent5>
        <a:srgbClr val="FFBE02"/>
      </a:accent5>
      <a:accent6>
        <a:srgbClr val="00B1E8"/>
      </a:accent6>
      <a:hlink>
        <a:srgbClr val="18749C"/>
      </a:hlink>
      <a:folHlink>
        <a:srgbClr val="1933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319</TotalTime>
  <Words>1364</Words>
  <Application>Microsoft Office PowerPoint</Application>
  <PresentationFormat>On-screen Show (16:9)</PresentationFormat>
  <Paragraphs>365</Paragraphs>
  <Slides>29</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Poppins</vt:lpstr>
      <vt:lpstr>Trebuchet MS</vt:lpstr>
      <vt:lpstr>Arial</vt:lpstr>
      <vt:lpstr>Poppins Medium</vt:lpstr>
      <vt:lpstr>Calibri</vt:lpstr>
      <vt:lpstr>Tiger Template</vt:lpstr>
      <vt:lpstr>Cat Checker – Elimination Classification</vt:lpstr>
      <vt:lpstr>Topics</vt:lpstr>
      <vt:lpstr>01</vt:lpstr>
      <vt:lpstr>Background and  Objective </vt:lpstr>
      <vt:lpstr>02 </vt:lpstr>
      <vt:lpstr>Data Preparation</vt:lpstr>
      <vt:lpstr>Data Preparation</vt:lpstr>
      <vt:lpstr>03 </vt:lpstr>
      <vt:lpstr>04 </vt:lpstr>
      <vt:lpstr>Feature Engineering </vt:lpstr>
      <vt:lpstr>Section Header and Description</vt:lpstr>
      <vt:lpstr>Topics/Agenda - One Column </vt:lpstr>
      <vt:lpstr>Title - One Column</vt:lpstr>
      <vt:lpstr>Title - One Column with Heading</vt:lpstr>
      <vt:lpstr>Title - Two Columns</vt:lpstr>
      <vt:lpstr>Title - Two Columns with Headings</vt:lpstr>
      <vt:lpstr>Title - Three Columns </vt:lpstr>
      <vt:lpstr>Title - Three Columns with Headings</vt:lpstr>
      <vt:lpstr>Title and Subtitle Only</vt:lpstr>
      <vt:lpstr>Title Only</vt:lpstr>
      <vt:lpstr>Team Intro Layout with 5 Headshots</vt:lpstr>
      <vt:lpstr>Team Intro Layout with 10 Headshots</vt:lpstr>
      <vt:lpstr>Team Intro Layout with 25 Headshots</vt:lpstr>
      <vt:lpstr>Organization Chart Layout with 10 Headshots</vt:lpstr>
      <vt:lpstr>Organization Chart Layout with 19 Headshots</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Cover Slide Title Comes Here</dc:title>
  <cp:lastModifiedBy>Kaushik Agrawal</cp:lastModifiedBy>
  <cp:revision>2</cp:revision>
  <dcterms:modified xsi:type="dcterms:W3CDTF">2022-11-05T15:12:45Z</dcterms:modified>
</cp:coreProperties>
</file>